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904" r:id="rId5"/>
    <p:sldMasterId id="2147483911" r:id="rId6"/>
    <p:sldMasterId id="2147483924" r:id="rId7"/>
    <p:sldMasterId id="2147483932" r:id="rId8"/>
    <p:sldMasterId id="2147483946" r:id="rId9"/>
  </p:sldMasterIdLst>
  <p:notesMasterIdLst>
    <p:notesMasterId r:id="rId46"/>
  </p:notesMasterIdLst>
  <p:handoutMasterIdLst>
    <p:handoutMasterId r:id="rId47"/>
  </p:handoutMasterIdLst>
  <p:sldIdLst>
    <p:sldId id="257" r:id="rId10"/>
    <p:sldId id="812" r:id="rId11"/>
    <p:sldId id="278" r:id="rId12"/>
    <p:sldId id="816" r:id="rId13"/>
    <p:sldId id="753" r:id="rId14"/>
    <p:sldId id="807" r:id="rId15"/>
    <p:sldId id="843" r:id="rId16"/>
    <p:sldId id="840" r:id="rId17"/>
    <p:sldId id="842" r:id="rId18"/>
    <p:sldId id="844" r:id="rId19"/>
    <p:sldId id="808" r:id="rId20"/>
    <p:sldId id="704" r:id="rId21"/>
    <p:sldId id="697" r:id="rId22"/>
    <p:sldId id="819" r:id="rId23"/>
    <p:sldId id="827" r:id="rId24"/>
    <p:sldId id="831" r:id="rId25"/>
    <p:sldId id="836" r:id="rId26"/>
    <p:sldId id="830" r:id="rId27"/>
    <p:sldId id="828" r:id="rId28"/>
    <p:sldId id="829" r:id="rId29"/>
    <p:sldId id="698" r:id="rId30"/>
    <p:sldId id="847" r:id="rId31"/>
    <p:sldId id="848" r:id="rId32"/>
    <p:sldId id="705" r:id="rId33"/>
    <p:sldId id="803" r:id="rId34"/>
    <p:sldId id="799" r:id="rId35"/>
    <p:sldId id="813" r:id="rId36"/>
    <p:sldId id="810" r:id="rId37"/>
    <p:sldId id="832" r:id="rId38"/>
    <p:sldId id="833" r:id="rId39"/>
    <p:sldId id="834" r:id="rId40"/>
    <p:sldId id="835" r:id="rId41"/>
    <p:sldId id="837" r:id="rId42"/>
    <p:sldId id="838" r:id="rId43"/>
    <p:sldId id="845" r:id="rId44"/>
    <p:sldId id="846" r:id="rId45"/>
  </p:sldIdLst>
  <p:sldSz cx="9144000" cy="5143500" type="screen16x9"/>
  <p:notesSz cx="6858000" cy="9144000"/>
  <p:defaultTextStyle>
    <a:defPPr>
      <a:defRPr lang="id-ID"/>
    </a:defPPr>
    <a:lvl1pPr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1313" indent="1158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4213" indent="2301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7113" indent="3444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0013" indent="4587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8D863ED9-B8F2-4BA2-817D-74A866F5FC50}">
          <p14:sldIdLst>
            <p14:sldId id="257"/>
            <p14:sldId id="812"/>
            <p14:sldId id="278"/>
            <p14:sldId id="816"/>
          </p14:sldIdLst>
        </p14:section>
        <p14:section name="Målgruppe og forløb (Kasper)" id="{77782955-4909-4E79-9907-F4D04C6C1A08}">
          <p14:sldIdLst>
            <p14:sldId id="753"/>
            <p14:sldId id="807"/>
            <p14:sldId id="843"/>
            <p14:sldId id="840"/>
            <p14:sldId id="842"/>
            <p14:sldId id="844"/>
          </p14:sldIdLst>
        </p14:section>
        <p14:section name="Organisering (Morten)" id="{0DAE4CA3-BD34-4F24-A9D3-B30DD32BCBCC}">
          <p14:sldIdLst>
            <p14:sldId id="808"/>
            <p14:sldId id="704"/>
            <p14:sldId id="697"/>
            <p14:sldId id="819"/>
            <p14:sldId id="827"/>
            <p14:sldId id="831"/>
            <p14:sldId id="836"/>
            <p14:sldId id="830"/>
            <p14:sldId id="828"/>
            <p14:sldId id="829"/>
            <p14:sldId id="698"/>
            <p14:sldId id="847"/>
            <p14:sldId id="848"/>
            <p14:sldId id="705"/>
            <p14:sldId id="803"/>
            <p14:sldId id="799"/>
            <p14:sldId id="813"/>
          </p14:sldIdLst>
        </p14:section>
        <p14:section name="Data (Michael)" id="{5D552822-864E-481E-88A9-67D3D1484EC7}">
          <p14:sldIdLst>
            <p14:sldId id="810"/>
            <p14:sldId id="832"/>
            <p14:sldId id="833"/>
            <p14:sldId id="834"/>
            <p14:sldId id="835"/>
            <p14:sldId id="837"/>
            <p14:sldId id="838"/>
            <p14:sldId id="845"/>
            <p14:sldId id="846"/>
          </p14:sldIdLst>
        </p14:section>
      </p14:sectionLst>
    </p:ex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FD15C9-CB54-1BA9-515B-507E2A5BCAB6}" name="Kasper Møller Nielsen" initials="KM" userId="S::kasper@digirehab.dk::15e86752-1792-4993-9d96-7c914d152210" providerId="AD"/>
  <p188:author id="{30DCF9D2-3682-559F-0754-C35B848E7BEC}" name="Janne Lejbølle Sonnenborg" initials="JS" userId="S::janne@digirehab.dk::e32f972f-b540-437c-a5f0-74a8cf8ba7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927D"/>
    <a:srgbClr val="9BBB59"/>
    <a:srgbClr val="19523E"/>
    <a:srgbClr val="12432E"/>
    <a:srgbClr val="154A36"/>
    <a:srgbClr val="1B543E"/>
    <a:srgbClr val="257962"/>
    <a:srgbClr val="6798D8"/>
    <a:srgbClr val="4BACC6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0BB9F-55D5-43D2-8BA0-E5E94F7B4668}" v="1809" dt="2025-05-14T10:54:04.812"/>
    <p1510:client id="{904BE85C-397D-834D-AF33-B390F89A684C}" v="12" dt="2025-05-14T10:35:26.936"/>
    <p1510:client id="{F9B72EC8-52A6-402A-A28D-B861A4EE2EC4}" v="4829" dt="2025-05-14T11:48:36.8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llemlayout 4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9" d="100"/>
          <a:sy n="199" d="100"/>
        </p:scale>
        <p:origin x="684" y="144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per Møller Nielsen" userId="15e86752-1792-4993-9d96-7c914d152210" providerId="ADAL" clId="{0E60BB9F-55D5-43D2-8BA0-E5E94F7B4668}"/>
    <pc:docChg chg="undo redo custSel addSld delSld modSld sldOrd modSection">
      <pc:chgData name="Kasper Møller Nielsen" userId="15e86752-1792-4993-9d96-7c914d152210" providerId="ADAL" clId="{0E60BB9F-55D5-43D2-8BA0-E5E94F7B4668}" dt="2025-05-14T10:54:04.812" v="2196" actId="47"/>
      <pc:docMkLst>
        <pc:docMk/>
      </pc:docMkLst>
      <pc:sldChg chg="modSp mod">
        <pc:chgData name="Kasper Møller Nielsen" userId="15e86752-1792-4993-9d96-7c914d152210" providerId="ADAL" clId="{0E60BB9F-55D5-43D2-8BA0-E5E94F7B4668}" dt="2025-05-14T10:31:36.524" v="2160" actId="1076"/>
        <pc:sldMkLst>
          <pc:docMk/>
          <pc:sldMk cId="4022782050" sldId="278"/>
        </pc:sldMkLst>
        <pc:picChg chg="mod">
          <ac:chgData name="Kasper Møller Nielsen" userId="15e86752-1792-4993-9d96-7c914d152210" providerId="ADAL" clId="{0E60BB9F-55D5-43D2-8BA0-E5E94F7B4668}" dt="2025-05-14T10:31:36.524" v="2160" actId="1076"/>
          <ac:picMkLst>
            <pc:docMk/>
            <pc:sldMk cId="4022782050" sldId="278"/>
            <ac:picMk id="2" creationId="{4844F696-B919-EC4C-562A-ACE65D4973B5}"/>
          </ac:picMkLst>
        </pc:picChg>
      </pc:sldChg>
      <pc:sldChg chg="modSp del mod ord modAnim modShow">
        <pc:chgData name="Kasper Møller Nielsen" userId="15e86752-1792-4993-9d96-7c914d152210" providerId="ADAL" clId="{0E60BB9F-55D5-43D2-8BA0-E5E94F7B4668}" dt="2025-05-14T10:54:04.812" v="2196" actId="47"/>
        <pc:sldMkLst>
          <pc:docMk/>
          <pc:sldMk cId="1711841981" sldId="691"/>
        </pc:sldMkLst>
        <pc:spChg chg="mod">
          <ac:chgData name="Kasper Møller Nielsen" userId="15e86752-1792-4993-9d96-7c914d152210" providerId="ADAL" clId="{0E60BB9F-55D5-43D2-8BA0-E5E94F7B4668}" dt="2025-05-13T18:56:21.402" v="597" actId="14100"/>
          <ac:spMkLst>
            <pc:docMk/>
            <pc:sldMk cId="1711841981" sldId="691"/>
            <ac:spMk id="29" creationId="{0AD047B0-1BA5-0E28-710C-A86AE0451913}"/>
          </ac:spMkLst>
        </pc:spChg>
        <pc:spChg chg="mod">
          <ac:chgData name="Kasper Møller Nielsen" userId="15e86752-1792-4993-9d96-7c914d152210" providerId="ADAL" clId="{0E60BB9F-55D5-43D2-8BA0-E5E94F7B4668}" dt="2025-05-13T18:57:37.773" v="689" actId="14100"/>
          <ac:spMkLst>
            <pc:docMk/>
            <pc:sldMk cId="1711841981" sldId="691"/>
            <ac:spMk id="36" creationId="{B5E3BCAF-33A2-2C8F-D8DB-CE46BC6F0BAD}"/>
          </ac:spMkLst>
        </pc:spChg>
        <pc:spChg chg="mod">
          <ac:chgData name="Kasper Møller Nielsen" userId="15e86752-1792-4993-9d96-7c914d152210" providerId="ADAL" clId="{0E60BB9F-55D5-43D2-8BA0-E5E94F7B4668}" dt="2025-05-13T18:57:47.564" v="690" actId="1076"/>
          <ac:spMkLst>
            <pc:docMk/>
            <pc:sldMk cId="1711841981" sldId="691"/>
            <ac:spMk id="37" creationId="{2B46631F-CED9-1EFE-4113-6449BCC41476}"/>
          </ac:spMkLst>
        </pc:spChg>
        <pc:spChg chg="mod">
          <ac:chgData name="Kasper Møller Nielsen" userId="15e86752-1792-4993-9d96-7c914d152210" providerId="ADAL" clId="{0E60BB9F-55D5-43D2-8BA0-E5E94F7B4668}" dt="2025-05-13T18:57:47.564" v="690" actId="1076"/>
          <ac:spMkLst>
            <pc:docMk/>
            <pc:sldMk cId="1711841981" sldId="691"/>
            <ac:spMk id="38" creationId="{BB06C0BE-8083-D578-1067-095D4E87BEF8}"/>
          </ac:spMkLst>
        </pc:spChg>
        <pc:spChg chg="mod">
          <ac:chgData name="Kasper Møller Nielsen" userId="15e86752-1792-4993-9d96-7c914d152210" providerId="ADAL" clId="{0E60BB9F-55D5-43D2-8BA0-E5E94F7B4668}" dt="2025-05-13T19:19:28.798" v="1329" actId="1076"/>
          <ac:spMkLst>
            <pc:docMk/>
            <pc:sldMk cId="1711841981" sldId="691"/>
            <ac:spMk id="39" creationId="{208EACD9-7986-F1CA-4D07-57BB0DABEE18}"/>
          </ac:spMkLst>
        </pc:spChg>
        <pc:spChg chg="mod">
          <ac:chgData name="Kasper Møller Nielsen" userId="15e86752-1792-4993-9d96-7c914d152210" providerId="ADAL" clId="{0E60BB9F-55D5-43D2-8BA0-E5E94F7B4668}" dt="2025-05-13T18:58:00.156" v="722" actId="1038"/>
          <ac:spMkLst>
            <pc:docMk/>
            <pc:sldMk cId="1711841981" sldId="691"/>
            <ac:spMk id="40" creationId="{B531C577-E208-8975-846E-A2FB8FFFB570}"/>
          </ac:spMkLst>
        </pc:spChg>
        <pc:spChg chg="mod">
          <ac:chgData name="Kasper Møller Nielsen" userId="15e86752-1792-4993-9d96-7c914d152210" providerId="ADAL" clId="{0E60BB9F-55D5-43D2-8BA0-E5E94F7B4668}" dt="2025-05-13T18:58:00.156" v="722" actId="1038"/>
          <ac:spMkLst>
            <pc:docMk/>
            <pc:sldMk cId="1711841981" sldId="691"/>
            <ac:spMk id="41" creationId="{84B4FEE4-107D-FAE4-6253-69C529FBDCF4}"/>
          </ac:spMkLst>
        </pc:spChg>
      </pc:sldChg>
      <pc:sldChg chg="del">
        <pc:chgData name="Kasper Møller Nielsen" userId="15e86752-1792-4993-9d96-7c914d152210" providerId="ADAL" clId="{0E60BB9F-55D5-43D2-8BA0-E5E94F7B4668}" dt="2025-05-13T19:31:44.729" v="1682" actId="47"/>
        <pc:sldMkLst>
          <pc:docMk/>
          <pc:sldMk cId="1302164943" sldId="773"/>
        </pc:sldMkLst>
      </pc:sldChg>
      <pc:sldChg chg="addSp delSp modSp add del mod ord addAnim delAnim modAnim">
        <pc:chgData name="Kasper Møller Nielsen" userId="15e86752-1792-4993-9d96-7c914d152210" providerId="ADAL" clId="{0E60BB9F-55D5-43D2-8BA0-E5E94F7B4668}" dt="2025-05-14T06:10:49.629" v="1691" actId="5793"/>
        <pc:sldMkLst>
          <pc:docMk/>
          <pc:sldMk cId="3255485777" sldId="807"/>
        </pc:sldMkLst>
        <pc:spChg chg="mod">
          <ac:chgData name="Kasper Møller Nielsen" userId="15e86752-1792-4993-9d96-7c914d152210" providerId="ADAL" clId="{0E60BB9F-55D5-43D2-8BA0-E5E94F7B4668}" dt="2025-05-11T18:07:02.261" v="74" actId="1035"/>
          <ac:spMkLst>
            <pc:docMk/>
            <pc:sldMk cId="3255485777" sldId="807"/>
            <ac:spMk id="2" creationId="{99A7F0A7-5440-F655-CD85-0966D368B4BE}"/>
          </ac:spMkLst>
        </pc:spChg>
        <pc:spChg chg="add mod">
          <ac:chgData name="Kasper Møller Nielsen" userId="15e86752-1792-4993-9d96-7c914d152210" providerId="ADAL" clId="{0E60BB9F-55D5-43D2-8BA0-E5E94F7B4668}" dt="2025-05-13T18:19:47.927" v="512" actId="6549"/>
          <ac:spMkLst>
            <pc:docMk/>
            <pc:sldMk cId="3255485777" sldId="807"/>
            <ac:spMk id="3" creationId="{F85ABE92-E4D7-DBFF-3FFB-47E0D1EDE607}"/>
          </ac:spMkLst>
        </pc:spChg>
        <pc:spChg chg="add del mod">
          <ac:chgData name="Kasper Møller Nielsen" userId="15e86752-1792-4993-9d96-7c914d152210" providerId="ADAL" clId="{0E60BB9F-55D5-43D2-8BA0-E5E94F7B4668}" dt="2025-05-13T18:54:27.829" v="515" actId="478"/>
          <ac:spMkLst>
            <pc:docMk/>
            <pc:sldMk cId="3255485777" sldId="807"/>
            <ac:spMk id="5" creationId="{1B2AA6D2-E759-70CE-A4A8-2C9F1B5C1663}"/>
          </ac:spMkLst>
        </pc:spChg>
        <pc:spChg chg="mod">
          <ac:chgData name="Kasper Møller Nielsen" userId="15e86752-1792-4993-9d96-7c914d152210" providerId="ADAL" clId="{0E60BB9F-55D5-43D2-8BA0-E5E94F7B4668}" dt="2025-05-11T18:07:02.261" v="74" actId="1035"/>
          <ac:spMkLst>
            <pc:docMk/>
            <pc:sldMk cId="3255485777" sldId="807"/>
            <ac:spMk id="7" creationId="{9AB3AC34-E789-FDB4-38B5-04D0FAECAC02}"/>
          </ac:spMkLst>
        </pc:spChg>
        <pc:spChg chg="mod">
          <ac:chgData name="Kasper Møller Nielsen" userId="15e86752-1792-4993-9d96-7c914d152210" providerId="ADAL" clId="{0E60BB9F-55D5-43D2-8BA0-E5E94F7B4668}" dt="2025-05-12T12:44:53.631" v="170" actId="1076"/>
          <ac:spMkLst>
            <pc:docMk/>
            <pc:sldMk cId="3255485777" sldId="807"/>
            <ac:spMk id="12" creationId="{D45B1675-986B-0389-462B-693546AF6C29}"/>
          </ac:spMkLst>
        </pc:spChg>
        <pc:spChg chg="mod">
          <ac:chgData name="Kasper Møller Nielsen" userId="15e86752-1792-4993-9d96-7c914d152210" providerId="ADAL" clId="{0E60BB9F-55D5-43D2-8BA0-E5E94F7B4668}" dt="2025-05-12T12:45:20.911" v="175" actId="1076"/>
          <ac:spMkLst>
            <pc:docMk/>
            <pc:sldMk cId="3255485777" sldId="807"/>
            <ac:spMk id="15" creationId="{FFDFED50-9259-5EE5-E912-2F9512FE04E5}"/>
          </ac:spMkLst>
        </pc:spChg>
        <pc:spChg chg="add mod">
          <ac:chgData name="Kasper Møller Nielsen" userId="15e86752-1792-4993-9d96-7c914d152210" providerId="ADAL" clId="{0E60BB9F-55D5-43D2-8BA0-E5E94F7B4668}" dt="2025-05-11T18:08:02.343" v="98" actId="207"/>
          <ac:spMkLst>
            <pc:docMk/>
            <pc:sldMk cId="3255485777" sldId="807"/>
            <ac:spMk id="16" creationId="{32B6E48C-BB62-A61D-6F18-2F0A8C2B40D8}"/>
          </ac:spMkLst>
        </pc:spChg>
        <pc:spChg chg="add del mod">
          <ac:chgData name="Kasper Møller Nielsen" userId="15e86752-1792-4993-9d96-7c914d152210" providerId="ADAL" clId="{0E60BB9F-55D5-43D2-8BA0-E5E94F7B4668}" dt="2025-05-13T18:54:31.335" v="519" actId="478"/>
          <ac:spMkLst>
            <pc:docMk/>
            <pc:sldMk cId="3255485777" sldId="807"/>
            <ac:spMk id="17" creationId="{EF9F1354-F235-FFF4-6776-9F59B77442B4}"/>
          </ac:spMkLst>
        </pc:spChg>
        <pc:spChg chg="add mod">
          <ac:chgData name="Kasper Møller Nielsen" userId="15e86752-1792-4993-9d96-7c914d152210" providerId="ADAL" clId="{0E60BB9F-55D5-43D2-8BA0-E5E94F7B4668}" dt="2025-05-11T18:07:19.852" v="89" actId="1076"/>
          <ac:spMkLst>
            <pc:docMk/>
            <pc:sldMk cId="3255485777" sldId="807"/>
            <ac:spMk id="18" creationId="{6C877785-4A50-296D-A982-94305244AAD3}"/>
          </ac:spMkLst>
        </pc:spChg>
        <pc:spChg chg="mod">
          <ac:chgData name="Kasper Møller Nielsen" userId="15e86752-1792-4993-9d96-7c914d152210" providerId="ADAL" clId="{0E60BB9F-55D5-43D2-8BA0-E5E94F7B4668}" dt="2025-05-14T06:10:49.629" v="1691" actId="5793"/>
          <ac:spMkLst>
            <pc:docMk/>
            <pc:sldMk cId="3255485777" sldId="807"/>
            <ac:spMk id="27" creationId="{32EAE9C3-FA5F-6A91-3EA4-FEC702196C8C}"/>
          </ac:spMkLst>
        </pc:spChg>
        <pc:spChg chg="mod">
          <ac:chgData name="Kasper Møller Nielsen" userId="15e86752-1792-4993-9d96-7c914d152210" providerId="ADAL" clId="{0E60BB9F-55D5-43D2-8BA0-E5E94F7B4668}" dt="2025-05-13T18:19:51.804" v="513" actId="6549"/>
          <ac:spMkLst>
            <pc:docMk/>
            <pc:sldMk cId="3255485777" sldId="807"/>
            <ac:spMk id="28" creationId="{DE2DE38D-078A-36CC-2E9F-8749FA2B77A0}"/>
          </ac:spMkLst>
        </pc:spChg>
        <pc:spChg chg="del mod">
          <ac:chgData name="Kasper Møller Nielsen" userId="15e86752-1792-4993-9d96-7c914d152210" providerId="ADAL" clId="{0E60BB9F-55D5-43D2-8BA0-E5E94F7B4668}" dt="2025-05-13T18:54:30.655" v="518" actId="478"/>
          <ac:spMkLst>
            <pc:docMk/>
            <pc:sldMk cId="3255485777" sldId="807"/>
            <ac:spMk id="29" creationId="{0B7CF063-3BC8-7F09-DBD9-BFCC26D90527}"/>
          </ac:spMkLst>
        </pc:spChg>
        <pc:spChg chg="mod">
          <ac:chgData name="Kasper Møller Nielsen" userId="15e86752-1792-4993-9d96-7c914d152210" providerId="ADAL" clId="{0E60BB9F-55D5-43D2-8BA0-E5E94F7B4668}" dt="2025-05-11T18:07:02.261" v="74" actId="1035"/>
          <ac:spMkLst>
            <pc:docMk/>
            <pc:sldMk cId="3255485777" sldId="807"/>
            <ac:spMk id="30" creationId="{ECA49B56-5EBB-F70D-3D78-F3AE26FFE7EC}"/>
          </ac:spMkLst>
        </pc:spChg>
        <pc:spChg chg="mod">
          <ac:chgData name="Kasper Møller Nielsen" userId="15e86752-1792-4993-9d96-7c914d152210" providerId="ADAL" clId="{0E60BB9F-55D5-43D2-8BA0-E5E94F7B4668}" dt="2025-05-13T18:19:35.253" v="493" actId="1076"/>
          <ac:spMkLst>
            <pc:docMk/>
            <pc:sldMk cId="3255485777" sldId="807"/>
            <ac:spMk id="32" creationId="{36081342-1335-355D-18FF-BCF880881894}"/>
          </ac:spMkLst>
        </pc:spChg>
        <pc:spChg chg="del mod">
          <ac:chgData name="Kasper Møller Nielsen" userId="15e86752-1792-4993-9d96-7c914d152210" providerId="ADAL" clId="{0E60BB9F-55D5-43D2-8BA0-E5E94F7B4668}" dt="2025-05-13T18:54:29.477" v="517" actId="478"/>
          <ac:spMkLst>
            <pc:docMk/>
            <pc:sldMk cId="3255485777" sldId="807"/>
            <ac:spMk id="35" creationId="{53E20E98-4784-8142-48C4-361C0FB01977}"/>
          </ac:spMkLst>
        </pc:spChg>
        <pc:spChg chg="mod">
          <ac:chgData name="Kasper Møller Nielsen" userId="15e86752-1792-4993-9d96-7c914d152210" providerId="ADAL" clId="{0E60BB9F-55D5-43D2-8BA0-E5E94F7B4668}" dt="2025-05-14T06:09:04.077" v="1686" actId="20577"/>
          <ac:spMkLst>
            <pc:docMk/>
            <pc:sldMk cId="3255485777" sldId="807"/>
            <ac:spMk id="36" creationId="{3394C429-448B-8FE8-0F38-63BB744B73AD}"/>
          </ac:spMkLst>
        </pc:spChg>
        <pc:picChg chg="add del mod">
          <ac:chgData name="Kasper Møller Nielsen" userId="15e86752-1792-4993-9d96-7c914d152210" providerId="ADAL" clId="{0E60BB9F-55D5-43D2-8BA0-E5E94F7B4668}" dt="2025-05-13T18:54:28.545" v="516" actId="478"/>
          <ac:picMkLst>
            <pc:docMk/>
            <pc:sldMk cId="3255485777" sldId="807"/>
            <ac:picMk id="4" creationId="{B60145DB-07F9-D35C-8E5D-5BA1179C1229}"/>
          </ac:picMkLst>
        </pc:picChg>
      </pc:sldChg>
      <pc:sldChg chg="modSp mod">
        <pc:chgData name="Kasper Møller Nielsen" userId="15e86752-1792-4993-9d96-7c914d152210" providerId="ADAL" clId="{0E60BB9F-55D5-43D2-8BA0-E5E94F7B4668}" dt="2025-05-12T09:10:20.939" v="101" actId="1076"/>
        <pc:sldMkLst>
          <pc:docMk/>
          <pc:sldMk cId="63583068" sldId="833"/>
        </pc:sldMkLst>
        <pc:picChg chg="mod">
          <ac:chgData name="Kasper Møller Nielsen" userId="15e86752-1792-4993-9d96-7c914d152210" providerId="ADAL" clId="{0E60BB9F-55D5-43D2-8BA0-E5E94F7B4668}" dt="2025-05-12T09:10:20.939" v="101" actId="1076"/>
          <ac:picMkLst>
            <pc:docMk/>
            <pc:sldMk cId="63583068" sldId="833"/>
            <ac:picMk id="14" creationId="{0ECEC121-3613-DCAB-59DF-9DCEFE535C46}"/>
          </ac:picMkLst>
        </pc:picChg>
      </pc:sldChg>
      <pc:sldChg chg="modSp mod">
        <pc:chgData name="Kasper Møller Nielsen" userId="15e86752-1792-4993-9d96-7c914d152210" providerId="ADAL" clId="{0E60BB9F-55D5-43D2-8BA0-E5E94F7B4668}" dt="2025-05-12T09:15:57.757" v="102" actId="207"/>
        <pc:sldMkLst>
          <pc:docMk/>
          <pc:sldMk cId="3929150710" sldId="838"/>
        </pc:sldMkLst>
        <pc:spChg chg="mod">
          <ac:chgData name="Kasper Møller Nielsen" userId="15e86752-1792-4993-9d96-7c914d152210" providerId="ADAL" clId="{0E60BB9F-55D5-43D2-8BA0-E5E94F7B4668}" dt="2025-05-12T09:15:57.757" v="102" actId="207"/>
          <ac:spMkLst>
            <pc:docMk/>
            <pc:sldMk cId="3929150710" sldId="838"/>
            <ac:spMk id="15" creationId="{8F1A7424-B42D-9068-3FC7-357DA0FC7DA0}"/>
          </ac:spMkLst>
        </pc:spChg>
      </pc:sldChg>
      <pc:sldChg chg="add del">
        <pc:chgData name="Kasper Møller Nielsen" userId="15e86752-1792-4993-9d96-7c914d152210" providerId="ADAL" clId="{0E60BB9F-55D5-43D2-8BA0-E5E94F7B4668}" dt="2025-05-12T12:41:16.339" v="121" actId="2696"/>
        <pc:sldMkLst>
          <pc:docMk/>
          <pc:sldMk cId="1581929851" sldId="839"/>
        </pc:sldMkLst>
      </pc:sldChg>
      <pc:sldChg chg="modSp add del mod">
        <pc:chgData name="Kasper Møller Nielsen" userId="15e86752-1792-4993-9d96-7c914d152210" providerId="ADAL" clId="{0E60BB9F-55D5-43D2-8BA0-E5E94F7B4668}" dt="2025-05-12T17:43:12.672" v="245" actId="47"/>
        <pc:sldMkLst>
          <pc:docMk/>
          <pc:sldMk cId="2357234336" sldId="839"/>
        </pc:sldMkLst>
      </pc:sldChg>
      <pc:sldChg chg="addSp delSp modSp add mod delAnim modAnim">
        <pc:chgData name="Kasper Møller Nielsen" userId="15e86752-1792-4993-9d96-7c914d152210" providerId="ADAL" clId="{0E60BB9F-55D5-43D2-8BA0-E5E94F7B4668}" dt="2025-05-14T06:19:10.588" v="1705" actId="404"/>
        <pc:sldMkLst>
          <pc:docMk/>
          <pc:sldMk cId="1564750659" sldId="840"/>
        </pc:sldMkLst>
        <pc:spChg chg="mod">
          <ac:chgData name="Kasper Møller Nielsen" userId="15e86752-1792-4993-9d96-7c914d152210" providerId="ADAL" clId="{0E60BB9F-55D5-43D2-8BA0-E5E94F7B4668}" dt="2025-05-13T19:29:52.230" v="1648" actId="1076"/>
          <ac:spMkLst>
            <pc:docMk/>
            <pc:sldMk cId="1564750659" sldId="840"/>
            <ac:spMk id="2" creationId="{A940413C-193C-5989-DBAE-A0AA733C0BA7}"/>
          </ac:spMkLst>
        </pc:spChg>
        <pc:spChg chg="mod">
          <ac:chgData name="Kasper Møller Nielsen" userId="15e86752-1792-4993-9d96-7c914d152210" providerId="ADAL" clId="{0E60BB9F-55D5-43D2-8BA0-E5E94F7B4668}" dt="2025-05-14T06:19:10.588" v="1705" actId="404"/>
          <ac:spMkLst>
            <pc:docMk/>
            <pc:sldMk cId="1564750659" sldId="840"/>
            <ac:spMk id="3" creationId="{D899EF5A-C878-D540-3A09-0939971A366A}"/>
          </ac:spMkLst>
        </pc:spChg>
        <pc:spChg chg="add mod">
          <ac:chgData name="Kasper Møller Nielsen" userId="15e86752-1792-4993-9d96-7c914d152210" providerId="ADAL" clId="{0E60BB9F-55D5-43D2-8BA0-E5E94F7B4668}" dt="2025-05-14T06:19:10.588" v="1705" actId="404"/>
          <ac:spMkLst>
            <pc:docMk/>
            <pc:sldMk cId="1564750659" sldId="840"/>
            <ac:spMk id="4" creationId="{3FD472A8-FAAC-8506-B104-042ABEF4A938}"/>
          </ac:spMkLst>
        </pc:spChg>
        <pc:spChg chg="mod">
          <ac:chgData name="Kasper Møller Nielsen" userId="15e86752-1792-4993-9d96-7c914d152210" providerId="ADAL" clId="{0E60BB9F-55D5-43D2-8BA0-E5E94F7B4668}" dt="2025-05-14T06:19:10.588" v="1705" actId="404"/>
          <ac:spMkLst>
            <pc:docMk/>
            <pc:sldMk cId="1564750659" sldId="840"/>
            <ac:spMk id="6" creationId="{B7B408D4-88B2-3515-39B2-6F3CF11384C2}"/>
          </ac:spMkLst>
        </pc:spChg>
        <pc:spChg chg="del mod">
          <ac:chgData name="Kasper Møller Nielsen" userId="15e86752-1792-4993-9d96-7c914d152210" providerId="ADAL" clId="{0E60BB9F-55D5-43D2-8BA0-E5E94F7B4668}" dt="2025-05-13T19:01:25.424" v="727" actId="478"/>
          <ac:spMkLst>
            <pc:docMk/>
            <pc:sldMk cId="1564750659" sldId="840"/>
            <ac:spMk id="7" creationId="{6C5554DC-B2E3-4AAE-5ACB-2F03E6ABBD51}"/>
          </ac:spMkLst>
        </pc:spChg>
        <pc:spChg chg="mod">
          <ac:chgData name="Kasper Møller Nielsen" userId="15e86752-1792-4993-9d96-7c914d152210" providerId="ADAL" clId="{0E60BB9F-55D5-43D2-8BA0-E5E94F7B4668}" dt="2025-05-12T17:49:25.951" v="308" actId="14100"/>
          <ac:spMkLst>
            <pc:docMk/>
            <pc:sldMk cId="1564750659" sldId="840"/>
            <ac:spMk id="8" creationId="{646A29D2-C960-6DB5-2F31-3DFD3CEB1EBD}"/>
          </ac:spMkLst>
        </pc:spChg>
        <pc:spChg chg="mod">
          <ac:chgData name="Kasper Møller Nielsen" userId="15e86752-1792-4993-9d96-7c914d152210" providerId="ADAL" clId="{0E60BB9F-55D5-43D2-8BA0-E5E94F7B4668}" dt="2025-05-14T06:19:10.588" v="1705" actId="404"/>
          <ac:spMkLst>
            <pc:docMk/>
            <pc:sldMk cId="1564750659" sldId="840"/>
            <ac:spMk id="9" creationId="{EE8746D8-CCA7-8D56-9F3A-E0231BA08A8A}"/>
          </ac:spMkLst>
        </pc:spChg>
        <pc:spChg chg="add mod">
          <ac:chgData name="Kasper Møller Nielsen" userId="15e86752-1792-4993-9d96-7c914d152210" providerId="ADAL" clId="{0E60BB9F-55D5-43D2-8BA0-E5E94F7B4668}" dt="2025-05-13T19:30:15.052" v="1674" actId="1038"/>
          <ac:spMkLst>
            <pc:docMk/>
            <pc:sldMk cId="1564750659" sldId="840"/>
            <ac:spMk id="11" creationId="{0AE292C2-57A5-017E-AED6-27FEBC35A664}"/>
          </ac:spMkLst>
        </pc:spChg>
        <pc:picChg chg="add mod">
          <ac:chgData name="Kasper Møller Nielsen" userId="15e86752-1792-4993-9d96-7c914d152210" providerId="ADAL" clId="{0E60BB9F-55D5-43D2-8BA0-E5E94F7B4668}" dt="2025-05-13T19:29:20.310" v="1617" actId="1076"/>
          <ac:picMkLst>
            <pc:docMk/>
            <pc:sldMk cId="1564750659" sldId="840"/>
            <ac:picMk id="13" creationId="{0F37EC12-9DC6-47F7-D283-03B6B9D6B449}"/>
          </ac:picMkLst>
        </pc:picChg>
        <pc:picChg chg="add mod">
          <ac:chgData name="Kasper Møller Nielsen" userId="15e86752-1792-4993-9d96-7c914d152210" providerId="ADAL" clId="{0E60BB9F-55D5-43D2-8BA0-E5E94F7B4668}" dt="2025-05-13T19:30:04.711" v="1657" actId="1035"/>
          <ac:picMkLst>
            <pc:docMk/>
            <pc:sldMk cId="1564750659" sldId="840"/>
            <ac:picMk id="15" creationId="{01B10F29-6234-5237-578F-74FB04C6604D}"/>
          </ac:picMkLst>
        </pc:picChg>
        <pc:picChg chg="add mod">
          <ac:chgData name="Kasper Møller Nielsen" userId="15e86752-1792-4993-9d96-7c914d152210" providerId="ADAL" clId="{0E60BB9F-55D5-43D2-8BA0-E5E94F7B4668}" dt="2025-05-13T19:30:10.086" v="1670" actId="1036"/>
          <ac:picMkLst>
            <pc:docMk/>
            <pc:sldMk cId="1564750659" sldId="840"/>
            <ac:picMk id="17" creationId="{201E8969-D0ED-FA82-B7B0-8D297FA4F579}"/>
          </ac:picMkLst>
        </pc:picChg>
        <pc:picChg chg="del mod">
          <ac:chgData name="Kasper Møller Nielsen" userId="15e86752-1792-4993-9d96-7c914d152210" providerId="ADAL" clId="{0E60BB9F-55D5-43D2-8BA0-E5E94F7B4668}" dt="2025-05-13T19:28:23.938" v="1595" actId="478"/>
          <ac:picMkLst>
            <pc:docMk/>
            <pc:sldMk cId="1564750659" sldId="840"/>
            <ac:picMk id="1026" creationId="{3199D3A7-CFF7-853F-96F4-A52120FF17AC}"/>
          </ac:picMkLst>
        </pc:picChg>
        <pc:picChg chg="del mod">
          <ac:chgData name="Kasper Møller Nielsen" userId="15e86752-1792-4993-9d96-7c914d152210" providerId="ADAL" clId="{0E60BB9F-55D5-43D2-8BA0-E5E94F7B4668}" dt="2025-05-13T19:28:37.170" v="1601" actId="478"/>
          <ac:picMkLst>
            <pc:docMk/>
            <pc:sldMk cId="1564750659" sldId="840"/>
            <ac:picMk id="1030" creationId="{A0E664AF-3D14-AAF9-3B74-CA22D473201E}"/>
          </ac:picMkLst>
        </pc:picChg>
        <pc:picChg chg="del mod">
          <ac:chgData name="Kasper Møller Nielsen" userId="15e86752-1792-4993-9d96-7c914d152210" providerId="ADAL" clId="{0E60BB9F-55D5-43D2-8BA0-E5E94F7B4668}" dt="2025-05-13T19:28:58.648" v="1608" actId="478"/>
          <ac:picMkLst>
            <pc:docMk/>
            <pc:sldMk cId="1564750659" sldId="840"/>
            <ac:picMk id="1034" creationId="{CCC50226-DC6F-E1F8-E4DE-2F5CF65A6AB3}"/>
          </ac:picMkLst>
        </pc:picChg>
        <pc:picChg chg="del">
          <ac:chgData name="Kasper Møller Nielsen" userId="15e86752-1792-4993-9d96-7c914d152210" providerId="ADAL" clId="{0E60BB9F-55D5-43D2-8BA0-E5E94F7B4668}" dt="2025-05-13T19:01:22.327" v="726" actId="478"/>
          <ac:picMkLst>
            <pc:docMk/>
            <pc:sldMk cId="1564750659" sldId="840"/>
            <ac:picMk id="1036" creationId="{9B40D1F7-9FC2-C315-5706-CF2017D2B28A}"/>
          </ac:picMkLst>
        </pc:picChg>
      </pc:sldChg>
      <pc:sldChg chg="add del mod modShow">
        <pc:chgData name="Kasper Møller Nielsen" userId="15e86752-1792-4993-9d96-7c914d152210" providerId="ADAL" clId="{0E60BB9F-55D5-43D2-8BA0-E5E94F7B4668}" dt="2025-05-14T10:54:04.303" v="2195" actId="47"/>
        <pc:sldMkLst>
          <pc:docMk/>
          <pc:sldMk cId="1866386604" sldId="841"/>
        </pc:sldMkLst>
      </pc:sldChg>
      <pc:sldChg chg="addSp delSp modSp add mod modAnim">
        <pc:chgData name="Kasper Møller Nielsen" userId="15e86752-1792-4993-9d96-7c914d152210" providerId="ADAL" clId="{0E60BB9F-55D5-43D2-8BA0-E5E94F7B4668}" dt="2025-05-14T06:28:04.185" v="2157"/>
        <pc:sldMkLst>
          <pc:docMk/>
          <pc:sldMk cId="2186464618" sldId="842"/>
        </pc:sldMkLst>
        <pc:spChg chg="mod">
          <ac:chgData name="Kasper Møller Nielsen" userId="15e86752-1792-4993-9d96-7c914d152210" providerId="ADAL" clId="{0E60BB9F-55D5-43D2-8BA0-E5E94F7B4668}" dt="2025-05-13T19:25:08.715" v="1463" actId="1076"/>
          <ac:spMkLst>
            <pc:docMk/>
            <pc:sldMk cId="2186464618" sldId="842"/>
            <ac:spMk id="3" creationId="{D3F86FBF-C056-4A4C-E8E6-860AAFEE3261}"/>
          </ac:spMkLst>
        </pc:spChg>
        <pc:spChg chg="mod">
          <ac:chgData name="Kasper Møller Nielsen" userId="15e86752-1792-4993-9d96-7c914d152210" providerId="ADAL" clId="{0E60BB9F-55D5-43D2-8BA0-E5E94F7B4668}" dt="2025-05-14T06:27:42.660" v="2153" actId="20577"/>
          <ac:spMkLst>
            <pc:docMk/>
            <pc:sldMk cId="2186464618" sldId="842"/>
            <ac:spMk id="4" creationId="{DB527D57-8B84-76EC-33E8-D4592E019325}"/>
          </ac:spMkLst>
        </pc:spChg>
        <pc:spChg chg="mod">
          <ac:chgData name="Kasper Møller Nielsen" userId="15e86752-1792-4993-9d96-7c914d152210" providerId="ADAL" clId="{0E60BB9F-55D5-43D2-8BA0-E5E94F7B4668}" dt="2025-05-13T19:26:54.674" v="1535" actId="1036"/>
          <ac:spMkLst>
            <pc:docMk/>
            <pc:sldMk cId="2186464618" sldId="842"/>
            <ac:spMk id="6" creationId="{BDE5B198-D77B-45C5-7A71-CBC0F2C3313C}"/>
          </ac:spMkLst>
        </pc:spChg>
        <pc:spChg chg="del">
          <ac:chgData name="Kasper Møller Nielsen" userId="15e86752-1792-4993-9d96-7c914d152210" providerId="ADAL" clId="{0E60BB9F-55D5-43D2-8BA0-E5E94F7B4668}" dt="2025-05-13T19:31:01.485" v="1679" actId="478"/>
          <ac:spMkLst>
            <pc:docMk/>
            <pc:sldMk cId="2186464618" sldId="842"/>
            <ac:spMk id="8" creationId="{D7D13A6C-D3BD-5F46-EFCD-A2579E752AD2}"/>
          </ac:spMkLst>
        </pc:spChg>
        <pc:spChg chg="mod">
          <ac:chgData name="Kasper Møller Nielsen" userId="15e86752-1792-4993-9d96-7c914d152210" providerId="ADAL" clId="{0E60BB9F-55D5-43D2-8BA0-E5E94F7B4668}" dt="2025-05-13T19:26:22.629" v="1499" actId="1037"/>
          <ac:spMkLst>
            <pc:docMk/>
            <pc:sldMk cId="2186464618" sldId="842"/>
            <ac:spMk id="9" creationId="{2C7C06B4-1281-A44D-39E1-7C9DA3E3D6C0}"/>
          </ac:spMkLst>
        </pc:spChg>
        <pc:spChg chg="add mod">
          <ac:chgData name="Kasper Møller Nielsen" userId="15e86752-1792-4993-9d96-7c914d152210" providerId="ADAL" clId="{0E60BB9F-55D5-43D2-8BA0-E5E94F7B4668}" dt="2025-05-14T06:27:40.331" v="2152" actId="20577"/>
          <ac:spMkLst>
            <pc:docMk/>
            <pc:sldMk cId="2186464618" sldId="842"/>
            <ac:spMk id="15" creationId="{6E0E4608-450A-5F36-83F3-D432741E0743}"/>
          </ac:spMkLst>
        </pc:spChg>
        <pc:spChg chg="add del mod">
          <ac:chgData name="Kasper Møller Nielsen" userId="15e86752-1792-4993-9d96-7c914d152210" providerId="ADAL" clId="{0E60BB9F-55D5-43D2-8BA0-E5E94F7B4668}" dt="2025-05-13T19:31:04.697" v="1681" actId="478"/>
          <ac:spMkLst>
            <pc:docMk/>
            <pc:sldMk cId="2186464618" sldId="842"/>
            <ac:spMk id="20" creationId="{A53F2AC3-C57E-B6FF-3B0D-476CBBED7EC1}"/>
          </ac:spMkLst>
        </pc:spChg>
        <pc:spChg chg="add mod">
          <ac:chgData name="Kasper Møller Nielsen" userId="15e86752-1792-4993-9d96-7c914d152210" providerId="ADAL" clId="{0E60BB9F-55D5-43D2-8BA0-E5E94F7B4668}" dt="2025-05-13T19:31:01.647" v="1680"/>
          <ac:spMkLst>
            <pc:docMk/>
            <pc:sldMk cId="2186464618" sldId="842"/>
            <ac:spMk id="21" creationId="{28A50EC8-22A1-80E4-7A48-39CE0E81ABE4}"/>
          </ac:spMkLst>
        </pc:spChg>
        <pc:spChg chg="add mod">
          <ac:chgData name="Kasper Møller Nielsen" userId="15e86752-1792-4993-9d96-7c914d152210" providerId="ADAL" clId="{0E60BB9F-55D5-43D2-8BA0-E5E94F7B4668}" dt="2025-05-14T06:26:57.832" v="1996" actId="20577"/>
          <ac:spMkLst>
            <pc:docMk/>
            <pc:sldMk cId="2186464618" sldId="842"/>
            <ac:spMk id="22" creationId="{5416267C-9C38-5B5B-7241-5FEDFBBAA6F4}"/>
          </ac:spMkLst>
        </pc:spChg>
        <pc:picChg chg="add mod">
          <ac:chgData name="Kasper Møller Nielsen" userId="15e86752-1792-4993-9d96-7c914d152210" providerId="ADAL" clId="{0E60BB9F-55D5-43D2-8BA0-E5E94F7B4668}" dt="2025-05-13T19:26:37.689" v="1524" actId="1037"/>
          <ac:picMkLst>
            <pc:docMk/>
            <pc:sldMk cId="2186464618" sldId="842"/>
            <ac:picMk id="13" creationId="{9E039A13-44AE-F3C8-E13D-04889A30FDB5}"/>
          </ac:picMkLst>
        </pc:picChg>
        <pc:picChg chg="add mod">
          <ac:chgData name="Kasper Møller Nielsen" userId="15e86752-1792-4993-9d96-7c914d152210" providerId="ADAL" clId="{0E60BB9F-55D5-43D2-8BA0-E5E94F7B4668}" dt="2025-05-13T19:26:46.638" v="1526" actId="1076"/>
          <ac:picMkLst>
            <pc:docMk/>
            <pc:sldMk cId="2186464618" sldId="842"/>
            <ac:picMk id="14" creationId="{74C7A17B-8FF6-36B1-6D3D-7BF9708D5FF7}"/>
          </ac:picMkLst>
        </pc:picChg>
        <pc:picChg chg="add mod">
          <ac:chgData name="Kasper Møller Nielsen" userId="15e86752-1792-4993-9d96-7c914d152210" providerId="ADAL" clId="{0E60BB9F-55D5-43D2-8BA0-E5E94F7B4668}" dt="2025-05-13T19:30:40.180" v="1677" actId="1076"/>
          <ac:picMkLst>
            <pc:docMk/>
            <pc:sldMk cId="2186464618" sldId="842"/>
            <ac:picMk id="16" creationId="{E921FAA7-634F-94C9-AFD8-5DF5FD5C2708}"/>
          </ac:picMkLst>
        </pc:picChg>
        <pc:picChg chg="add mod">
          <ac:chgData name="Kasper Møller Nielsen" userId="15e86752-1792-4993-9d96-7c914d152210" providerId="ADAL" clId="{0E60BB9F-55D5-43D2-8BA0-E5E94F7B4668}" dt="2025-05-13T19:30:44.271" v="1678" actId="1076"/>
          <ac:picMkLst>
            <pc:docMk/>
            <pc:sldMk cId="2186464618" sldId="842"/>
            <ac:picMk id="17" creationId="{1300D64B-CEBC-C846-3D52-BB049124AFF8}"/>
          </ac:picMkLst>
        </pc:picChg>
        <pc:picChg chg="add mod">
          <ac:chgData name="Kasper Møller Nielsen" userId="15e86752-1792-4993-9d96-7c914d152210" providerId="ADAL" clId="{0E60BB9F-55D5-43D2-8BA0-E5E94F7B4668}" dt="2025-05-13T19:30:34.948" v="1676" actId="1076"/>
          <ac:picMkLst>
            <pc:docMk/>
            <pc:sldMk cId="2186464618" sldId="842"/>
            <ac:picMk id="18" creationId="{195FA66E-1B7D-6F8D-A34E-9819F50F6154}"/>
          </ac:picMkLst>
        </pc:picChg>
        <pc:picChg chg="del mod">
          <ac:chgData name="Kasper Møller Nielsen" userId="15e86752-1792-4993-9d96-7c914d152210" providerId="ADAL" clId="{0E60BB9F-55D5-43D2-8BA0-E5E94F7B4668}" dt="2025-05-13T19:24:54.580" v="1459" actId="478"/>
          <ac:picMkLst>
            <pc:docMk/>
            <pc:sldMk cId="2186464618" sldId="842"/>
            <ac:picMk id="1026" creationId="{31433221-2450-672B-9A5A-911ECBB5BD67}"/>
          </ac:picMkLst>
        </pc:picChg>
        <pc:picChg chg="del mod">
          <ac:chgData name="Kasper Møller Nielsen" userId="15e86752-1792-4993-9d96-7c914d152210" providerId="ADAL" clId="{0E60BB9F-55D5-43D2-8BA0-E5E94F7B4668}" dt="2025-05-13T19:24:54.580" v="1459" actId="478"/>
          <ac:picMkLst>
            <pc:docMk/>
            <pc:sldMk cId="2186464618" sldId="842"/>
            <ac:picMk id="1030" creationId="{9FFAD8E5-4283-9A8B-63F1-BDD0B24D77FB}"/>
          </ac:picMkLst>
        </pc:picChg>
        <pc:picChg chg="del mod">
          <ac:chgData name="Kasper Møller Nielsen" userId="15e86752-1792-4993-9d96-7c914d152210" providerId="ADAL" clId="{0E60BB9F-55D5-43D2-8BA0-E5E94F7B4668}" dt="2025-05-13T19:24:54.580" v="1459" actId="478"/>
          <ac:picMkLst>
            <pc:docMk/>
            <pc:sldMk cId="2186464618" sldId="842"/>
            <ac:picMk id="1034" creationId="{61BD7BFD-28FD-C7FF-B348-1C974E4875C8}"/>
          </ac:picMkLst>
        </pc:picChg>
        <pc:cxnChg chg="add del">
          <ac:chgData name="Kasper Møller Nielsen" userId="15e86752-1792-4993-9d96-7c914d152210" providerId="ADAL" clId="{0E60BB9F-55D5-43D2-8BA0-E5E94F7B4668}" dt="2025-05-13T19:25:30.672" v="1471" actId="478"/>
          <ac:cxnSpMkLst>
            <pc:docMk/>
            <pc:sldMk cId="2186464618" sldId="842"/>
            <ac:cxnSpMk id="11" creationId="{475F092B-EF44-041B-7CD8-3EC708AD1D96}"/>
          </ac:cxnSpMkLst>
        </pc:cxnChg>
      </pc:sldChg>
      <pc:sldChg chg="add del">
        <pc:chgData name="Kasper Møller Nielsen" userId="15e86752-1792-4993-9d96-7c914d152210" providerId="ADAL" clId="{0E60BB9F-55D5-43D2-8BA0-E5E94F7B4668}" dt="2025-05-13T19:19:48.673" v="1331" actId="2696"/>
        <pc:sldMkLst>
          <pc:docMk/>
          <pc:sldMk cId="710739863" sldId="843"/>
        </pc:sldMkLst>
      </pc:sldChg>
      <pc:sldChg chg="delSp modSp add mod delAnim">
        <pc:chgData name="Kasper Møller Nielsen" userId="15e86752-1792-4993-9d96-7c914d152210" providerId="ADAL" clId="{0E60BB9F-55D5-43D2-8BA0-E5E94F7B4668}" dt="2025-05-14T06:15:42.321" v="1701" actId="20577"/>
        <pc:sldMkLst>
          <pc:docMk/>
          <pc:sldMk cId="1536351670" sldId="843"/>
        </pc:sldMkLst>
        <pc:spChg chg="mod">
          <ac:chgData name="Kasper Møller Nielsen" userId="15e86752-1792-4993-9d96-7c914d152210" providerId="ADAL" clId="{0E60BB9F-55D5-43D2-8BA0-E5E94F7B4668}" dt="2025-05-13T19:20:09.854" v="1352" actId="1035"/>
          <ac:spMkLst>
            <pc:docMk/>
            <pc:sldMk cId="1536351670" sldId="843"/>
            <ac:spMk id="9" creationId="{369E6F82-259F-1775-DE78-9BA207D5DD59}"/>
          </ac:spMkLst>
        </pc:spChg>
        <pc:spChg chg="mod">
          <ac:chgData name="Kasper Møller Nielsen" userId="15e86752-1792-4993-9d96-7c914d152210" providerId="ADAL" clId="{0E60BB9F-55D5-43D2-8BA0-E5E94F7B4668}" dt="2025-05-14T06:15:42.321" v="1701" actId="20577"/>
          <ac:spMkLst>
            <pc:docMk/>
            <pc:sldMk cId="1536351670" sldId="843"/>
            <ac:spMk id="10" creationId="{B7B6228D-C4D5-5F5E-1DEF-68C3FB7AB00B}"/>
          </ac:spMkLst>
        </pc:spChg>
        <pc:spChg chg="mod">
          <ac:chgData name="Kasper Møller Nielsen" userId="15e86752-1792-4993-9d96-7c914d152210" providerId="ADAL" clId="{0E60BB9F-55D5-43D2-8BA0-E5E94F7B4668}" dt="2025-05-13T19:20:09.854" v="1352" actId="1035"/>
          <ac:spMkLst>
            <pc:docMk/>
            <pc:sldMk cId="1536351670" sldId="843"/>
            <ac:spMk id="11" creationId="{D556CE22-52CF-7E06-9DBD-3760DA06F092}"/>
          </ac:spMkLst>
        </pc:spChg>
        <pc:spChg chg="del">
          <ac:chgData name="Kasper Møller Nielsen" userId="15e86752-1792-4993-9d96-7c914d152210" providerId="ADAL" clId="{0E60BB9F-55D5-43D2-8BA0-E5E94F7B4668}" dt="2025-05-13T19:19:59.670" v="1335" actId="478"/>
          <ac:spMkLst>
            <pc:docMk/>
            <pc:sldMk cId="1536351670" sldId="843"/>
            <ac:spMk id="12" creationId="{B11891DF-0BDD-D871-00CC-9AC8FAC4A5E0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13" creationId="{4A7A3063-32DE-EAC1-172D-A82D326FA71A}"/>
          </ac:spMkLst>
        </pc:spChg>
        <pc:spChg chg="mod">
          <ac:chgData name="Kasper Møller Nielsen" userId="15e86752-1792-4993-9d96-7c914d152210" providerId="ADAL" clId="{0E60BB9F-55D5-43D2-8BA0-E5E94F7B4668}" dt="2025-05-13T19:20:09.854" v="1352" actId="1035"/>
          <ac:spMkLst>
            <pc:docMk/>
            <pc:sldMk cId="1536351670" sldId="843"/>
            <ac:spMk id="14" creationId="{F939DB9A-65DD-D1F0-30C3-96C36BB571D9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15" creationId="{5E44EF17-4C26-4134-0DBC-EF883A61E034}"/>
          </ac:spMkLst>
        </pc:spChg>
        <pc:spChg chg="del">
          <ac:chgData name="Kasper Møller Nielsen" userId="15e86752-1792-4993-9d96-7c914d152210" providerId="ADAL" clId="{0E60BB9F-55D5-43D2-8BA0-E5E94F7B4668}" dt="2025-05-13T19:19:59.670" v="1335" actId="478"/>
          <ac:spMkLst>
            <pc:docMk/>
            <pc:sldMk cId="1536351670" sldId="843"/>
            <ac:spMk id="16" creationId="{151F5160-F0FE-E8DE-320C-9FC507FE6420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17" creationId="{217D0F1E-E5CB-414A-524E-94E3ABA03481}"/>
          </ac:spMkLst>
        </pc:spChg>
        <pc:spChg chg="del">
          <ac:chgData name="Kasper Møller Nielsen" userId="15e86752-1792-4993-9d96-7c914d152210" providerId="ADAL" clId="{0E60BB9F-55D5-43D2-8BA0-E5E94F7B4668}" dt="2025-05-13T19:19:59.670" v="1335" actId="478"/>
          <ac:spMkLst>
            <pc:docMk/>
            <pc:sldMk cId="1536351670" sldId="843"/>
            <ac:spMk id="18" creationId="{B960C373-2393-B1A1-D7DC-7F83F8F64BB7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19" creationId="{AFE7193B-DA93-13D6-9D07-77A33EA26D1B}"/>
          </ac:spMkLst>
        </pc:spChg>
        <pc:spChg chg="del">
          <ac:chgData name="Kasper Møller Nielsen" userId="15e86752-1792-4993-9d96-7c914d152210" providerId="ADAL" clId="{0E60BB9F-55D5-43D2-8BA0-E5E94F7B4668}" dt="2025-05-13T19:19:59.670" v="1335" actId="478"/>
          <ac:spMkLst>
            <pc:docMk/>
            <pc:sldMk cId="1536351670" sldId="843"/>
            <ac:spMk id="20" creationId="{C2DA3969-0200-397C-8715-5ACCCF797B4C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21" creationId="{CD52D558-F131-A298-C876-2318BE873A6A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23" creationId="{08A110DC-4071-598F-D11B-7CA5C959628D}"/>
          </ac:spMkLst>
        </pc:spChg>
        <pc:spChg chg="del">
          <ac:chgData name="Kasper Møller Nielsen" userId="15e86752-1792-4993-9d96-7c914d152210" providerId="ADAL" clId="{0E60BB9F-55D5-43D2-8BA0-E5E94F7B4668}" dt="2025-05-13T19:20:03.717" v="1336" actId="478"/>
          <ac:spMkLst>
            <pc:docMk/>
            <pc:sldMk cId="1536351670" sldId="843"/>
            <ac:spMk id="28" creationId="{3A203082-B4B5-D477-BF9B-F72A12DAD360}"/>
          </ac:spMkLst>
        </pc:spChg>
        <pc:spChg chg="del">
          <ac:chgData name="Kasper Møller Nielsen" userId="15e86752-1792-4993-9d96-7c914d152210" providerId="ADAL" clId="{0E60BB9F-55D5-43D2-8BA0-E5E94F7B4668}" dt="2025-05-13T19:20:03.717" v="1336" actId="478"/>
          <ac:spMkLst>
            <pc:docMk/>
            <pc:sldMk cId="1536351670" sldId="843"/>
            <ac:spMk id="29" creationId="{DD68645D-9C8F-B5F1-313A-4292BB472AB7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30" creationId="{55C3D82E-E554-9236-2CD6-255990F88035}"/>
          </ac:spMkLst>
        </pc:spChg>
        <pc:spChg chg="del">
          <ac:chgData name="Kasper Møller Nielsen" userId="15e86752-1792-4993-9d96-7c914d152210" providerId="ADAL" clId="{0E60BB9F-55D5-43D2-8BA0-E5E94F7B4668}" dt="2025-05-13T19:20:03.717" v="1336" actId="478"/>
          <ac:spMkLst>
            <pc:docMk/>
            <pc:sldMk cId="1536351670" sldId="843"/>
            <ac:spMk id="31" creationId="{5457C505-F545-B2F3-B92C-5286095E3CE8}"/>
          </ac:spMkLst>
        </pc:spChg>
        <pc:spChg chg="del">
          <ac:chgData name="Kasper Møller Nielsen" userId="15e86752-1792-4993-9d96-7c914d152210" providerId="ADAL" clId="{0E60BB9F-55D5-43D2-8BA0-E5E94F7B4668}" dt="2025-05-13T19:19:57.693" v="1334" actId="478"/>
          <ac:spMkLst>
            <pc:docMk/>
            <pc:sldMk cId="1536351670" sldId="843"/>
            <ac:spMk id="35" creationId="{45FD8AE3-4E0A-5185-6483-CF15D8444491}"/>
          </ac:spMkLst>
        </pc:spChg>
        <pc:spChg chg="del">
          <ac:chgData name="Kasper Møller Nielsen" userId="15e86752-1792-4993-9d96-7c914d152210" providerId="ADAL" clId="{0E60BB9F-55D5-43D2-8BA0-E5E94F7B4668}" dt="2025-05-13T19:19:55.611" v="1333" actId="478"/>
          <ac:spMkLst>
            <pc:docMk/>
            <pc:sldMk cId="1536351670" sldId="843"/>
            <ac:spMk id="36" creationId="{B2A7780C-0C2E-6270-63D3-0F02B3EA12CD}"/>
          </ac:spMkLst>
        </pc:spChg>
        <pc:spChg chg="del">
          <ac:chgData name="Kasper Møller Nielsen" userId="15e86752-1792-4993-9d96-7c914d152210" providerId="ADAL" clId="{0E60BB9F-55D5-43D2-8BA0-E5E94F7B4668}" dt="2025-05-13T19:19:55.611" v="1333" actId="478"/>
          <ac:spMkLst>
            <pc:docMk/>
            <pc:sldMk cId="1536351670" sldId="843"/>
            <ac:spMk id="37" creationId="{8C5C1FBD-0CBF-1323-51F3-FB71E70DB466}"/>
          </ac:spMkLst>
        </pc:spChg>
        <pc:spChg chg="del">
          <ac:chgData name="Kasper Møller Nielsen" userId="15e86752-1792-4993-9d96-7c914d152210" providerId="ADAL" clId="{0E60BB9F-55D5-43D2-8BA0-E5E94F7B4668}" dt="2025-05-13T19:19:55.611" v="1333" actId="478"/>
          <ac:spMkLst>
            <pc:docMk/>
            <pc:sldMk cId="1536351670" sldId="843"/>
            <ac:spMk id="38" creationId="{C9AE99FF-40FF-13CF-F8D3-0F2C7E36BACE}"/>
          </ac:spMkLst>
        </pc:spChg>
        <pc:spChg chg="del">
          <ac:chgData name="Kasper Møller Nielsen" userId="15e86752-1792-4993-9d96-7c914d152210" providerId="ADAL" clId="{0E60BB9F-55D5-43D2-8BA0-E5E94F7B4668}" dt="2025-05-13T19:19:55.611" v="1333" actId="478"/>
          <ac:spMkLst>
            <pc:docMk/>
            <pc:sldMk cId="1536351670" sldId="843"/>
            <ac:spMk id="39" creationId="{278D8957-C46B-203A-9FAD-3632DCC7CC35}"/>
          </ac:spMkLst>
        </pc:spChg>
        <pc:spChg chg="del">
          <ac:chgData name="Kasper Møller Nielsen" userId="15e86752-1792-4993-9d96-7c914d152210" providerId="ADAL" clId="{0E60BB9F-55D5-43D2-8BA0-E5E94F7B4668}" dt="2025-05-13T19:19:55.611" v="1333" actId="478"/>
          <ac:spMkLst>
            <pc:docMk/>
            <pc:sldMk cId="1536351670" sldId="843"/>
            <ac:spMk id="40" creationId="{7438AC39-DFA7-215B-7AB0-36CBDB607DA2}"/>
          </ac:spMkLst>
        </pc:spChg>
        <pc:spChg chg="del">
          <ac:chgData name="Kasper Møller Nielsen" userId="15e86752-1792-4993-9d96-7c914d152210" providerId="ADAL" clId="{0E60BB9F-55D5-43D2-8BA0-E5E94F7B4668}" dt="2025-05-13T19:19:55.611" v="1333" actId="478"/>
          <ac:spMkLst>
            <pc:docMk/>
            <pc:sldMk cId="1536351670" sldId="843"/>
            <ac:spMk id="41" creationId="{F3CE6546-B87F-DB92-F496-5D3BC4FC0D7C}"/>
          </ac:spMkLst>
        </pc:spChg>
      </pc:sldChg>
      <pc:sldChg chg="modSp add">
        <pc:chgData name="Kasper Møller Nielsen" userId="15e86752-1792-4993-9d96-7c914d152210" providerId="ADAL" clId="{0E60BB9F-55D5-43D2-8BA0-E5E94F7B4668}" dt="2025-05-14T10:45:43.889" v="2194" actId="20577"/>
        <pc:sldMkLst>
          <pc:docMk/>
          <pc:sldMk cId="3034860354" sldId="844"/>
        </pc:sldMkLst>
        <pc:spChg chg="mod">
          <ac:chgData name="Kasper Møller Nielsen" userId="15e86752-1792-4993-9d96-7c914d152210" providerId="ADAL" clId="{0E60BB9F-55D5-43D2-8BA0-E5E94F7B4668}" dt="2025-05-14T10:45:43.889" v="2194" actId="20577"/>
          <ac:spMkLst>
            <pc:docMk/>
            <pc:sldMk cId="3034860354" sldId="844"/>
            <ac:spMk id="4" creationId="{67ECB951-B023-D87C-CC3A-F494B7B23466}"/>
          </ac:spMkLst>
        </pc:spChg>
      </pc:sldChg>
      <pc:sldChg chg="add del">
        <pc:chgData name="Kasper Møller Nielsen" userId="15e86752-1792-4993-9d96-7c914d152210" providerId="ADAL" clId="{0E60BB9F-55D5-43D2-8BA0-E5E94F7B4668}" dt="2025-05-14T06:25:14.476" v="1708"/>
        <pc:sldMkLst>
          <pc:docMk/>
          <pc:sldMk cId="3334266876" sldId="844"/>
        </pc:sldMkLst>
      </pc:sldChg>
      <pc:sldMasterChg chg="delSldLayout">
        <pc:chgData name="Kasper Møller Nielsen" userId="15e86752-1792-4993-9d96-7c914d152210" providerId="ADAL" clId="{0E60BB9F-55D5-43D2-8BA0-E5E94F7B4668}" dt="2025-05-12T17:43:12.672" v="245" actId="47"/>
        <pc:sldMasterMkLst>
          <pc:docMk/>
          <pc:sldMasterMk cId="4234332657" sldId="2147483904"/>
        </pc:sldMasterMkLst>
        <pc:sldLayoutChg chg="del">
          <pc:chgData name="Kasper Møller Nielsen" userId="15e86752-1792-4993-9d96-7c914d152210" providerId="ADAL" clId="{0E60BB9F-55D5-43D2-8BA0-E5E94F7B4668}" dt="2025-05-12T17:43:12.672" v="245" actId="47"/>
          <pc:sldLayoutMkLst>
            <pc:docMk/>
            <pc:sldMasterMk cId="4234332657" sldId="2147483904"/>
            <pc:sldLayoutMk cId="3723030236" sldId="2147483946"/>
          </pc:sldLayoutMkLst>
        </pc:sldLayoutChg>
      </pc:sldMasterChg>
    </pc:docChg>
  </pc:docChgLst>
  <pc:docChgLst>
    <pc:chgData name="Michael Harbo" userId="S::michael@digirehab.dk::f404051b-785e-499c-9080-bf9947394e6f" providerId="AD" clId="Web-{CD92773D-A783-2295-19E1-23545485DBFF}"/>
    <pc:docChg chg="addSld modSld sldOrd modSection">
      <pc:chgData name="Michael Harbo" userId="S::michael@digirehab.dk::f404051b-785e-499c-9080-bf9947394e6f" providerId="AD" clId="Web-{CD92773D-A783-2295-19E1-23545485DBFF}" dt="2025-05-11T15:59:08.228" v="17" actId="20577"/>
      <pc:docMkLst>
        <pc:docMk/>
      </pc:docMkLst>
      <pc:sldChg chg="modSp add ord replId">
        <pc:chgData name="Michael Harbo" userId="S::michael@digirehab.dk::f404051b-785e-499c-9080-bf9947394e6f" providerId="AD" clId="Web-{CD92773D-A783-2295-19E1-23545485DBFF}" dt="2025-05-11T15:59:08.228" v="17" actId="20577"/>
        <pc:sldMkLst>
          <pc:docMk/>
          <pc:sldMk cId="2768267608" sldId="832"/>
        </pc:sldMkLst>
        <pc:spChg chg="mod">
          <ac:chgData name="Michael Harbo" userId="S::michael@digirehab.dk::f404051b-785e-499c-9080-bf9947394e6f" providerId="AD" clId="Web-{CD92773D-A783-2295-19E1-23545485DBFF}" dt="2025-05-11T15:51:48.087" v="5" actId="1076"/>
          <ac:spMkLst>
            <pc:docMk/>
            <pc:sldMk cId="2768267608" sldId="832"/>
            <ac:spMk id="13" creationId="{675027FE-7018-BE22-07E0-06F1067624E3}"/>
          </ac:spMkLst>
        </pc:spChg>
        <pc:spChg chg="mod">
          <ac:chgData name="Michael Harbo" userId="S::michael@digirehab.dk::f404051b-785e-499c-9080-bf9947394e6f" providerId="AD" clId="Web-{CD92773D-A783-2295-19E1-23545485DBFF}" dt="2025-05-11T15:59:08.228" v="17" actId="20577"/>
          <ac:spMkLst>
            <pc:docMk/>
            <pc:sldMk cId="2768267608" sldId="832"/>
            <ac:spMk id="16" creationId="{6F2FB344-0E05-D703-C203-B4FC7DB85337}"/>
          </ac:spMkLst>
        </pc:spChg>
      </pc:sldChg>
    </pc:docChg>
  </pc:docChgLst>
  <pc:docChgLst>
    <pc:chgData name="Michael Harbo" userId="f404051b-785e-499c-9080-bf9947394e6f" providerId="ADAL" clId="{904BE85C-397D-834D-AF33-B390F89A684C}"/>
    <pc:docChg chg="undo custSel addSld modSld modSection">
      <pc:chgData name="Michael Harbo" userId="f404051b-785e-499c-9080-bf9947394e6f" providerId="ADAL" clId="{904BE85C-397D-834D-AF33-B390F89A684C}" dt="2025-05-14T10:35:26.935" v="1146"/>
      <pc:docMkLst>
        <pc:docMk/>
      </pc:docMkLst>
      <pc:sldChg chg="modSp mod">
        <pc:chgData name="Michael Harbo" userId="f404051b-785e-499c-9080-bf9947394e6f" providerId="ADAL" clId="{904BE85C-397D-834D-AF33-B390F89A684C}" dt="2025-05-14T10:32:33.368" v="1137" actId="14100"/>
        <pc:sldMkLst>
          <pc:docMk/>
          <pc:sldMk cId="4022782050" sldId="278"/>
        </pc:sldMkLst>
        <pc:spChg chg="mod">
          <ac:chgData name="Michael Harbo" userId="f404051b-785e-499c-9080-bf9947394e6f" providerId="ADAL" clId="{904BE85C-397D-834D-AF33-B390F89A684C}" dt="2025-05-14T10:32:22.643" v="1136" actId="947"/>
          <ac:spMkLst>
            <pc:docMk/>
            <pc:sldMk cId="4022782050" sldId="278"/>
            <ac:spMk id="3" creationId="{ACAC2ADD-66D7-3E09-2A56-2EBB5AA37ED1}"/>
          </ac:spMkLst>
        </pc:spChg>
        <pc:picChg chg="mod">
          <ac:chgData name="Michael Harbo" userId="f404051b-785e-499c-9080-bf9947394e6f" providerId="ADAL" clId="{904BE85C-397D-834D-AF33-B390F89A684C}" dt="2025-05-14T10:32:33.368" v="1137" actId="14100"/>
          <ac:picMkLst>
            <pc:docMk/>
            <pc:sldMk cId="4022782050" sldId="278"/>
            <ac:picMk id="4" creationId="{BBF8DE20-3230-CD5B-4C02-F31E961AEAF7}"/>
          </ac:picMkLst>
        </pc:picChg>
      </pc:sldChg>
      <pc:sldChg chg="modSp mod">
        <pc:chgData name="Michael Harbo" userId="f404051b-785e-499c-9080-bf9947394e6f" providerId="ADAL" clId="{904BE85C-397D-834D-AF33-B390F89A684C}" dt="2025-05-14T10:33:09.017" v="1139" actId="14100"/>
        <pc:sldMkLst>
          <pc:docMk/>
          <pc:sldMk cId="1460945839" sldId="753"/>
        </pc:sldMkLst>
        <pc:picChg chg="mod">
          <ac:chgData name="Michael Harbo" userId="f404051b-785e-499c-9080-bf9947394e6f" providerId="ADAL" clId="{904BE85C-397D-834D-AF33-B390F89A684C}" dt="2025-05-14T10:33:09.017" v="1139" actId="14100"/>
          <ac:picMkLst>
            <pc:docMk/>
            <pc:sldMk cId="1460945839" sldId="753"/>
            <ac:picMk id="3" creationId="{1D7541D2-FEE9-D2CB-7212-CF1B072D75AD}"/>
          </ac:picMkLst>
        </pc:picChg>
      </pc:sldChg>
      <pc:sldChg chg="addSp delSp modSp mod">
        <pc:chgData name="Michael Harbo" userId="f404051b-785e-499c-9080-bf9947394e6f" providerId="ADAL" clId="{904BE85C-397D-834D-AF33-B390F89A684C}" dt="2025-05-14T10:34:33.068" v="1140" actId="14100"/>
        <pc:sldMkLst>
          <pc:docMk/>
          <pc:sldMk cId="3398814170" sldId="810"/>
        </pc:sldMkLst>
        <pc:picChg chg="mod">
          <ac:chgData name="Michael Harbo" userId="f404051b-785e-499c-9080-bf9947394e6f" providerId="ADAL" clId="{904BE85C-397D-834D-AF33-B390F89A684C}" dt="2025-05-14T10:34:33.068" v="1140" actId="14100"/>
          <ac:picMkLst>
            <pc:docMk/>
            <pc:sldMk cId="3398814170" sldId="810"/>
            <ac:picMk id="3" creationId="{09DF00C2-92E6-E2A4-30B4-F0C138F854C3}"/>
          </ac:picMkLst>
        </pc:picChg>
      </pc:sldChg>
      <pc:sldChg chg="modSp mod">
        <pc:chgData name="Michael Harbo" userId="f404051b-785e-499c-9080-bf9947394e6f" providerId="ADAL" clId="{904BE85C-397D-834D-AF33-B390F89A684C}" dt="2025-05-14T10:32:54.952" v="1138" actId="14100"/>
        <pc:sldMkLst>
          <pc:docMk/>
          <pc:sldMk cId="3083828387" sldId="816"/>
        </pc:sldMkLst>
        <pc:picChg chg="mod">
          <ac:chgData name="Michael Harbo" userId="f404051b-785e-499c-9080-bf9947394e6f" providerId="ADAL" clId="{904BE85C-397D-834D-AF33-B390F89A684C}" dt="2025-05-14T10:32:54.952" v="1138" actId="14100"/>
          <ac:picMkLst>
            <pc:docMk/>
            <pc:sldMk cId="3083828387" sldId="816"/>
            <ac:picMk id="3" creationId="{CB5C50F7-CA71-F307-1074-679F35FBBBD3}"/>
          </ac:picMkLst>
        </pc:picChg>
      </pc:sldChg>
      <pc:sldChg chg="addSp delSp modSp mod delAnim">
        <pc:chgData name="Michael Harbo" userId="f404051b-785e-499c-9080-bf9947394e6f" providerId="ADAL" clId="{904BE85C-397D-834D-AF33-B390F89A684C}" dt="2025-05-14T10:34:46.911" v="1141" actId="14100"/>
        <pc:sldMkLst>
          <pc:docMk/>
          <pc:sldMk cId="2768267608" sldId="832"/>
        </pc:sldMkLst>
        <pc:spChg chg="mod">
          <ac:chgData name="Michael Harbo" userId="f404051b-785e-499c-9080-bf9947394e6f" providerId="ADAL" clId="{904BE85C-397D-834D-AF33-B390F89A684C}" dt="2025-05-12T05:39:38.739" v="47"/>
          <ac:spMkLst>
            <pc:docMk/>
            <pc:sldMk cId="2768267608" sldId="832"/>
            <ac:spMk id="2" creationId="{F5AAE69E-C18D-1BFB-25D1-A20E02E9E409}"/>
          </ac:spMkLst>
        </pc:spChg>
        <pc:spChg chg="mod">
          <ac:chgData name="Michael Harbo" userId="f404051b-785e-499c-9080-bf9947394e6f" providerId="ADAL" clId="{904BE85C-397D-834D-AF33-B390F89A684C}" dt="2025-05-12T05:33:05.186" v="28" actId="14100"/>
          <ac:spMkLst>
            <pc:docMk/>
            <pc:sldMk cId="2768267608" sldId="832"/>
            <ac:spMk id="13" creationId="{675027FE-7018-BE22-07E0-06F1067624E3}"/>
          </ac:spMkLst>
        </pc:spChg>
        <pc:spChg chg="add mod">
          <ac:chgData name="Michael Harbo" userId="f404051b-785e-499c-9080-bf9947394e6f" providerId="ADAL" clId="{904BE85C-397D-834D-AF33-B390F89A684C}" dt="2025-05-12T05:44:55.177" v="187" actId="1076"/>
          <ac:spMkLst>
            <pc:docMk/>
            <pc:sldMk cId="2768267608" sldId="832"/>
            <ac:spMk id="15" creationId="{737EB0EE-CD8C-9F1E-5C57-2D0A275B3380}"/>
          </ac:spMkLst>
        </pc:spChg>
        <pc:spChg chg="add mod">
          <ac:chgData name="Michael Harbo" userId="f404051b-785e-499c-9080-bf9947394e6f" providerId="ADAL" clId="{904BE85C-397D-834D-AF33-B390F89A684C}" dt="2025-05-12T05:50:21.422" v="208"/>
          <ac:spMkLst>
            <pc:docMk/>
            <pc:sldMk cId="2768267608" sldId="832"/>
            <ac:spMk id="22" creationId="{AF1CE8BF-341C-C3E8-D36A-A357775E1EF8}"/>
          </ac:spMkLst>
        </pc:spChg>
        <pc:spChg chg="add mod">
          <ac:chgData name="Michael Harbo" userId="f404051b-785e-499c-9080-bf9947394e6f" providerId="ADAL" clId="{904BE85C-397D-834D-AF33-B390F89A684C}" dt="2025-05-12T05:44:55.177" v="187" actId="1076"/>
          <ac:spMkLst>
            <pc:docMk/>
            <pc:sldMk cId="2768267608" sldId="832"/>
            <ac:spMk id="23" creationId="{CA04D198-13E4-A900-0B67-83307F62AFB5}"/>
          </ac:spMkLst>
        </pc:spChg>
        <pc:grpChg chg="mod">
          <ac:chgData name="Michael Harbo" userId="f404051b-785e-499c-9080-bf9947394e6f" providerId="ADAL" clId="{904BE85C-397D-834D-AF33-B390F89A684C}" dt="2025-05-12T05:31:43.634" v="9" actId="1076"/>
          <ac:grpSpMkLst>
            <pc:docMk/>
            <pc:sldMk cId="2768267608" sldId="832"/>
            <ac:grpSpMk id="192" creationId="{A7C69C2D-C42B-CBC5-640E-45A13EAFE9CC}"/>
          </ac:grpSpMkLst>
        </pc:grpChg>
        <pc:picChg chg="mod">
          <ac:chgData name="Michael Harbo" userId="f404051b-785e-499c-9080-bf9947394e6f" providerId="ADAL" clId="{904BE85C-397D-834D-AF33-B390F89A684C}" dt="2025-05-14T10:34:46.911" v="1141" actId="14100"/>
          <ac:picMkLst>
            <pc:docMk/>
            <pc:sldMk cId="2768267608" sldId="832"/>
            <ac:picMk id="3" creationId="{F2DC13B2-D625-0C7A-BA86-112A46CA82E2}"/>
          </ac:picMkLst>
        </pc:picChg>
        <pc:picChg chg="add mod">
          <ac:chgData name="Michael Harbo" userId="f404051b-785e-499c-9080-bf9947394e6f" providerId="ADAL" clId="{904BE85C-397D-834D-AF33-B390F89A684C}" dt="2025-05-12T05:36:51.194" v="45" actId="1076"/>
          <ac:picMkLst>
            <pc:docMk/>
            <pc:sldMk cId="2768267608" sldId="832"/>
            <ac:picMk id="12" creationId="{CFDBB053-97C8-C905-4B3B-EB4699B31F52}"/>
          </ac:picMkLst>
        </pc:picChg>
      </pc:sldChg>
      <pc:sldChg chg="addSp delSp modSp add mod">
        <pc:chgData name="Michael Harbo" userId="f404051b-785e-499c-9080-bf9947394e6f" providerId="ADAL" clId="{904BE85C-397D-834D-AF33-B390F89A684C}" dt="2025-05-14T10:35:01.909" v="1142"/>
        <pc:sldMkLst>
          <pc:docMk/>
          <pc:sldMk cId="63583068" sldId="833"/>
        </pc:sldMkLst>
        <pc:spChg chg="mod">
          <ac:chgData name="Michael Harbo" userId="f404051b-785e-499c-9080-bf9947394e6f" providerId="ADAL" clId="{904BE85C-397D-834D-AF33-B390F89A684C}" dt="2025-05-12T05:57:18.791" v="265" actId="20577"/>
          <ac:spMkLst>
            <pc:docMk/>
            <pc:sldMk cId="63583068" sldId="833"/>
            <ac:spMk id="15" creationId="{CFE6E5CD-277B-902A-7ABA-FC9E98AC9002}"/>
          </ac:spMkLst>
        </pc:spChg>
        <pc:spChg chg="mod">
          <ac:chgData name="Michael Harbo" userId="f404051b-785e-499c-9080-bf9947394e6f" providerId="ADAL" clId="{904BE85C-397D-834D-AF33-B390F89A684C}" dt="2025-05-12T05:59:55.210" v="299" actId="20577"/>
          <ac:spMkLst>
            <pc:docMk/>
            <pc:sldMk cId="63583068" sldId="833"/>
            <ac:spMk id="22" creationId="{1EF259C0-33E8-5D90-9B3B-963BF95814B8}"/>
          </ac:spMkLst>
        </pc:spChg>
        <pc:spChg chg="mod">
          <ac:chgData name="Michael Harbo" userId="f404051b-785e-499c-9080-bf9947394e6f" providerId="ADAL" clId="{904BE85C-397D-834D-AF33-B390F89A684C}" dt="2025-05-12T06:00:49.576" v="383" actId="20577"/>
          <ac:spMkLst>
            <pc:docMk/>
            <pc:sldMk cId="63583068" sldId="833"/>
            <ac:spMk id="23" creationId="{99C3D2E9-10A8-0F74-9B55-0E699357AA59}"/>
          </ac:spMkLst>
        </pc:spChg>
        <pc:picChg chg="add mod">
          <ac:chgData name="Michael Harbo" userId="f404051b-785e-499c-9080-bf9947394e6f" providerId="ADAL" clId="{904BE85C-397D-834D-AF33-B390F89A684C}" dt="2025-05-14T10:35:01.909" v="1142"/>
          <ac:picMkLst>
            <pc:docMk/>
            <pc:sldMk cId="63583068" sldId="833"/>
            <ac:picMk id="4" creationId="{AD8F8AE1-E057-70B6-E227-76ABF2FBE67C}"/>
          </ac:picMkLst>
        </pc:picChg>
        <pc:picChg chg="add mod">
          <ac:chgData name="Michael Harbo" userId="f404051b-785e-499c-9080-bf9947394e6f" providerId="ADAL" clId="{904BE85C-397D-834D-AF33-B390F89A684C}" dt="2025-05-12T05:54:36.173" v="213" actId="1076"/>
          <ac:picMkLst>
            <pc:docMk/>
            <pc:sldMk cId="63583068" sldId="833"/>
            <ac:picMk id="14" creationId="{0ECEC121-3613-DCAB-59DF-9DCEFE535C46}"/>
          </ac:picMkLst>
        </pc:picChg>
      </pc:sldChg>
      <pc:sldChg chg="addSp delSp modSp add mod">
        <pc:chgData name="Michael Harbo" userId="f404051b-785e-499c-9080-bf9947394e6f" providerId="ADAL" clId="{904BE85C-397D-834D-AF33-B390F89A684C}" dt="2025-05-14T10:35:07.918" v="1143"/>
        <pc:sldMkLst>
          <pc:docMk/>
          <pc:sldMk cId="1970794694" sldId="834"/>
        </pc:sldMkLst>
        <pc:spChg chg="mod">
          <ac:chgData name="Michael Harbo" userId="f404051b-785e-499c-9080-bf9947394e6f" providerId="ADAL" clId="{904BE85C-397D-834D-AF33-B390F89A684C}" dt="2025-05-12T06:22:50.926" v="512" actId="1076"/>
          <ac:spMkLst>
            <pc:docMk/>
            <pc:sldMk cId="1970794694" sldId="834"/>
            <ac:spMk id="2" creationId="{0588ECB3-DCF1-E863-DFE8-22FF5742A5EC}"/>
          </ac:spMkLst>
        </pc:spChg>
        <pc:spChg chg="mod">
          <ac:chgData name="Michael Harbo" userId="f404051b-785e-499c-9080-bf9947394e6f" providerId="ADAL" clId="{904BE85C-397D-834D-AF33-B390F89A684C}" dt="2025-05-12T06:22:45.821" v="511" actId="1076"/>
          <ac:spMkLst>
            <pc:docMk/>
            <pc:sldMk cId="1970794694" sldId="834"/>
            <ac:spMk id="15" creationId="{4F3085AA-0596-7ACA-EB99-F2E2EF67C54E}"/>
          </ac:spMkLst>
        </pc:spChg>
        <pc:grpChg chg="mod">
          <ac:chgData name="Michael Harbo" userId="f404051b-785e-499c-9080-bf9947394e6f" providerId="ADAL" clId="{904BE85C-397D-834D-AF33-B390F89A684C}" dt="2025-05-12T06:23:03.160" v="542" actId="1038"/>
          <ac:grpSpMkLst>
            <pc:docMk/>
            <pc:sldMk cId="1970794694" sldId="834"/>
            <ac:grpSpMk id="5" creationId="{3163D826-B8E2-4C9F-5D13-07EEA80779B4}"/>
          </ac:grpSpMkLst>
        </pc:grpChg>
        <pc:picChg chg="add mod">
          <ac:chgData name="Michael Harbo" userId="f404051b-785e-499c-9080-bf9947394e6f" providerId="ADAL" clId="{904BE85C-397D-834D-AF33-B390F89A684C}" dt="2025-05-14T10:35:07.918" v="1143"/>
          <ac:picMkLst>
            <pc:docMk/>
            <pc:sldMk cId="1970794694" sldId="834"/>
            <ac:picMk id="4" creationId="{7D6115CE-2C50-30BE-BC45-23989F380BED}"/>
          </ac:picMkLst>
        </pc:picChg>
        <pc:picChg chg="add mod">
          <ac:chgData name="Michael Harbo" userId="f404051b-785e-499c-9080-bf9947394e6f" providerId="ADAL" clId="{904BE85C-397D-834D-AF33-B390F89A684C}" dt="2025-05-12T06:23:13.049" v="543" actId="1076"/>
          <ac:picMkLst>
            <pc:docMk/>
            <pc:sldMk cId="1970794694" sldId="834"/>
            <ac:picMk id="20" creationId="{D79D4CAA-BCF0-149F-31B5-77A78BFCAC3E}"/>
          </ac:picMkLst>
        </pc:picChg>
        <pc:picChg chg="add mod">
          <ac:chgData name="Michael Harbo" userId="f404051b-785e-499c-9080-bf9947394e6f" providerId="ADAL" clId="{904BE85C-397D-834D-AF33-B390F89A684C}" dt="2025-05-12T06:25:14.222" v="549" actId="1076"/>
          <ac:picMkLst>
            <pc:docMk/>
            <pc:sldMk cId="1970794694" sldId="834"/>
            <ac:picMk id="21" creationId="{E5595112-57E8-FE8A-6BAD-6B806F2C0EBC}"/>
          </ac:picMkLst>
        </pc:picChg>
        <pc:picChg chg="add mod">
          <ac:chgData name="Michael Harbo" userId="f404051b-785e-499c-9080-bf9947394e6f" providerId="ADAL" clId="{904BE85C-397D-834D-AF33-B390F89A684C}" dt="2025-05-12T06:34:45.276" v="556" actId="1076"/>
          <ac:picMkLst>
            <pc:docMk/>
            <pc:sldMk cId="1970794694" sldId="834"/>
            <ac:picMk id="25" creationId="{8FA86454-C51A-78CB-004E-6E0046F44BFF}"/>
          </ac:picMkLst>
        </pc:picChg>
      </pc:sldChg>
      <pc:sldChg chg="addSp modSp add mod">
        <pc:chgData name="Michael Harbo" userId="f404051b-785e-499c-9080-bf9947394e6f" providerId="ADAL" clId="{904BE85C-397D-834D-AF33-B390F89A684C}" dt="2025-05-14T10:35:17.142" v="1144"/>
        <pc:sldMkLst>
          <pc:docMk/>
          <pc:sldMk cId="1139858184" sldId="835"/>
        </pc:sldMkLst>
        <pc:spChg chg="mod">
          <ac:chgData name="Michael Harbo" userId="f404051b-785e-499c-9080-bf9947394e6f" providerId="ADAL" clId="{904BE85C-397D-834D-AF33-B390F89A684C}" dt="2025-05-12T06:37:39.279" v="641" actId="20577"/>
          <ac:spMkLst>
            <pc:docMk/>
            <pc:sldMk cId="1139858184" sldId="835"/>
            <ac:spMk id="15" creationId="{A8E4F0E2-DC96-664D-2051-64AE666D1C64}"/>
          </ac:spMkLst>
        </pc:spChg>
        <pc:spChg chg="mod">
          <ac:chgData name="Michael Harbo" userId="f404051b-785e-499c-9080-bf9947394e6f" providerId="ADAL" clId="{904BE85C-397D-834D-AF33-B390F89A684C}" dt="2025-05-12T06:38:16.808" v="673" actId="20577"/>
          <ac:spMkLst>
            <pc:docMk/>
            <pc:sldMk cId="1139858184" sldId="835"/>
            <ac:spMk id="22" creationId="{E9709C9A-1C2A-4AF0-B634-3C3944834D1B}"/>
          </ac:spMkLst>
        </pc:spChg>
        <pc:spChg chg="mod">
          <ac:chgData name="Michael Harbo" userId="f404051b-785e-499c-9080-bf9947394e6f" providerId="ADAL" clId="{904BE85C-397D-834D-AF33-B390F89A684C}" dt="2025-05-12T06:38:58.175" v="724" actId="14100"/>
          <ac:spMkLst>
            <pc:docMk/>
            <pc:sldMk cId="1139858184" sldId="835"/>
            <ac:spMk id="23" creationId="{AAD3B21B-BB01-FEDE-AEE3-2E0F924617C9}"/>
          </ac:spMkLst>
        </pc:spChg>
        <pc:picChg chg="mod">
          <ac:chgData name="Michael Harbo" userId="f404051b-785e-499c-9080-bf9947394e6f" providerId="ADAL" clId="{904BE85C-397D-834D-AF33-B390F89A684C}" dt="2025-05-12T06:35:23.377" v="563" actId="1076"/>
          <ac:picMkLst>
            <pc:docMk/>
            <pc:sldMk cId="1139858184" sldId="835"/>
            <ac:picMk id="4" creationId="{A3DCC507-2C48-BB6C-9AE8-AE71955E3D57}"/>
          </ac:picMkLst>
        </pc:picChg>
        <pc:picChg chg="add mod">
          <ac:chgData name="Michael Harbo" userId="f404051b-785e-499c-9080-bf9947394e6f" providerId="ADAL" clId="{904BE85C-397D-834D-AF33-B390F89A684C}" dt="2025-05-12T06:35:25.475" v="564" actId="1076"/>
          <ac:picMkLst>
            <pc:docMk/>
            <pc:sldMk cId="1139858184" sldId="835"/>
            <ac:picMk id="12" creationId="{D9773C83-BF12-CF1A-AEE3-6840519209EE}"/>
          </ac:picMkLst>
        </pc:picChg>
        <pc:picChg chg="add mod">
          <ac:chgData name="Michael Harbo" userId="f404051b-785e-499c-9080-bf9947394e6f" providerId="ADAL" clId="{904BE85C-397D-834D-AF33-B390F89A684C}" dt="2025-05-14T10:35:17.142" v="1144"/>
          <ac:picMkLst>
            <pc:docMk/>
            <pc:sldMk cId="1139858184" sldId="835"/>
            <ac:picMk id="14" creationId="{41354EEF-A52B-B930-E8B2-68B4306B035D}"/>
          </ac:picMkLst>
        </pc:picChg>
      </pc:sldChg>
      <pc:sldChg chg="addSp delSp modSp add mod">
        <pc:chgData name="Michael Harbo" userId="f404051b-785e-499c-9080-bf9947394e6f" providerId="ADAL" clId="{904BE85C-397D-834D-AF33-B390F89A684C}" dt="2025-05-14T10:35:22.608" v="1145"/>
        <pc:sldMkLst>
          <pc:docMk/>
          <pc:sldMk cId="2314175279" sldId="837"/>
        </pc:sldMkLst>
        <pc:spChg chg="mod">
          <ac:chgData name="Michael Harbo" userId="f404051b-785e-499c-9080-bf9947394e6f" providerId="ADAL" clId="{904BE85C-397D-834D-AF33-B390F89A684C}" dt="2025-05-12T06:59:35.609" v="851" actId="14100"/>
          <ac:spMkLst>
            <pc:docMk/>
            <pc:sldMk cId="2314175279" sldId="837"/>
            <ac:spMk id="15" creationId="{949DF9B7-593A-703B-2D82-8680C353DDA9}"/>
          </ac:spMkLst>
        </pc:spChg>
        <pc:spChg chg="mod">
          <ac:chgData name="Michael Harbo" userId="f404051b-785e-499c-9080-bf9947394e6f" providerId="ADAL" clId="{904BE85C-397D-834D-AF33-B390F89A684C}" dt="2025-05-12T07:00:55.079" v="933" actId="1076"/>
          <ac:spMkLst>
            <pc:docMk/>
            <pc:sldMk cId="2314175279" sldId="837"/>
            <ac:spMk id="22" creationId="{D89376DC-C5AB-6ECD-FECC-D57F5549BB04}"/>
          </ac:spMkLst>
        </pc:spChg>
        <pc:picChg chg="add mod">
          <ac:chgData name="Michael Harbo" userId="f404051b-785e-499c-9080-bf9947394e6f" providerId="ADAL" clId="{904BE85C-397D-834D-AF33-B390F89A684C}" dt="2025-05-14T10:35:22.608" v="1145"/>
          <ac:picMkLst>
            <pc:docMk/>
            <pc:sldMk cId="2314175279" sldId="837"/>
            <ac:picMk id="4" creationId="{E2243E62-DC21-EC23-2A71-690AE960D741}"/>
          </ac:picMkLst>
        </pc:picChg>
        <pc:picChg chg="add mod">
          <ac:chgData name="Michael Harbo" userId="f404051b-785e-499c-9080-bf9947394e6f" providerId="ADAL" clId="{904BE85C-397D-834D-AF33-B390F89A684C}" dt="2025-05-12T07:00:49.384" v="932" actId="1076"/>
          <ac:picMkLst>
            <pc:docMk/>
            <pc:sldMk cId="2314175279" sldId="837"/>
            <ac:picMk id="17" creationId="{F61AFA4F-4153-EAB2-42E7-4C6478D7B2A5}"/>
          </ac:picMkLst>
        </pc:picChg>
        <pc:picChg chg="add mod">
          <ac:chgData name="Michael Harbo" userId="f404051b-785e-499c-9080-bf9947394e6f" providerId="ADAL" clId="{904BE85C-397D-834D-AF33-B390F89A684C}" dt="2025-05-12T07:00:40.204" v="930" actId="1076"/>
          <ac:picMkLst>
            <pc:docMk/>
            <pc:sldMk cId="2314175279" sldId="837"/>
            <ac:picMk id="18" creationId="{0C76964F-AA63-3DCB-92CA-9F25CEE7F8E7}"/>
          </ac:picMkLst>
        </pc:picChg>
      </pc:sldChg>
      <pc:sldChg chg="addSp delSp modSp add mod">
        <pc:chgData name="Michael Harbo" userId="f404051b-785e-499c-9080-bf9947394e6f" providerId="ADAL" clId="{904BE85C-397D-834D-AF33-B390F89A684C}" dt="2025-05-14T10:35:26.935" v="1146"/>
        <pc:sldMkLst>
          <pc:docMk/>
          <pc:sldMk cId="3929150710" sldId="838"/>
        </pc:sldMkLst>
        <pc:spChg chg="mod">
          <ac:chgData name="Michael Harbo" userId="f404051b-785e-499c-9080-bf9947394e6f" providerId="ADAL" clId="{904BE85C-397D-834D-AF33-B390F89A684C}" dt="2025-05-12T07:02:32.593" v="936" actId="1076"/>
          <ac:spMkLst>
            <pc:docMk/>
            <pc:sldMk cId="3929150710" sldId="838"/>
            <ac:spMk id="2" creationId="{E57B6DE6-C941-D5A8-B89F-90FF9017DE39}"/>
          </ac:spMkLst>
        </pc:spChg>
        <pc:spChg chg="mod">
          <ac:chgData name="Michael Harbo" userId="f404051b-785e-499c-9080-bf9947394e6f" providerId="ADAL" clId="{904BE85C-397D-834D-AF33-B390F89A684C}" dt="2025-05-12T12:41:52.320" v="1134" actId="1076"/>
          <ac:spMkLst>
            <pc:docMk/>
            <pc:sldMk cId="3929150710" sldId="838"/>
            <ac:spMk id="15" creationId="{8F1A7424-B42D-9068-3FC7-357DA0FC7DA0}"/>
          </ac:spMkLst>
        </pc:spChg>
        <pc:picChg chg="add mod">
          <ac:chgData name="Michael Harbo" userId="f404051b-785e-499c-9080-bf9947394e6f" providerId="ADAL" clId="{904BE85C-397D-834D-AF33-B390F89A684C}" dt="2025-05-14T10:35:26.935" v="1146"/>
          <ac:picMkLst>
            <pc:docMk/>
            <pc:sldMk cId="3929150710" sldId="838"/>
            <ac:picMk id="4" creationId="{17EB5034-7F25-AA27-44B3-71E6CC598FD8}"/>
          </ac:picMkLst>
        </pc:picChg>
        <pc:picChg chg="add mod">
          <ac:chgData name="Michael Harbo" userId="f404051b-785e-499c-9080-bf9947394e6f" providerId="ADAL" clId="{904BE85C-397D-834D-AF33-B390F89A684C}" dt="2025-05-12T07:05:37.157" v="1083" actId="1076"/>
          <ac:picMkLst>
            <pc:docMk/>
            <pc:sldMk cId="3929150710" sldId="838"/>
            <ac:picMk id="12" creationId="{FD7756C8-AA3B-1A8D-F855-DFB20B98B9EF}"/>
          </ac:picMkLst>
        </pc:picChg>
      </pc:sldChg>
    </pc:docChg>
  </pc:docChgLst>
  <pc:docChgLst>
    <pc:chgData name="Morten Manø Hamborg" userId="1011f073-72a4-4481-943f-0fe885070c6a" providerId="ADAL" clId="{F9B72EC8-52A6-402A-A28D-B861A4EE2EC4}"/>
    <pc:docChg chg="undo custSel addSld delSld modSld sldOrd delMainMaster addSection modSection">
      <pc:chgData name="Morten Manø Hamborg" userId="1011f073-72a4-4481-943f-0fe885070c6a" providerId="ADAL" clId="{F9B72EC8-52A6-402A-A28D-B861A4EE2EC4}" dt="2025-05-14T12:48:45.049" v="11435" actId="478"/>
      <pc:docMkLst>
        <pc:docMk/>
      </pc:docMkLst>
      <pc:sldChg chg="addSp delSp modSp mod modAnim modNotesTx">
        <pc:chgData name="Morten Manø Hamborg" userId="1011f073-72a4-4481-943f-0fe885070c6a" providerId="ADAL" clId="{F9B72EC8-52A6-402A-A28D-B861A4EE2EC4}" dt="2025-05-14T10:43:23.661" v="11377" actId="5793"/>
        <pc:sldMkLst>
          <pc:docMk/>
          <pc:sldMk cId="0" sldId="257"/>
        </pc:sldMkLst>
        <pc:spChg chg="mod">
          <ac:chgData name="Morten Manø Hamborg" userId="1011f073-72a4-4481-943f-0fe885070c6a" providerId="ADAL" clId="{F9B72EC8-52A6-402A-A28D-B861A4EE2EC4}" dt="2025-05-13T12:42:06.810" v="10437" actId="14100"/>
          <ac:spMkLst>
            <pc:docMk/>
            <pc:sldMk cId="0" sldId="257"/>
            <ac:spMk id="2" creationId="{00000000-0000-0000-0000-000000000000}"/>
          </ac:spMkLst>
        </pc:spChg>
        <pc:spChg chg="add del mod">
          <ac:chgData name="Morten Manø Hamborg" userId="1011f073-72a4-4481-943f-0fe885070c6a" providerId="ADAL" clId="{F9B72EC8-52A6-402A-A28D-B861A4EE2EC4}" dt="2025-05-13T12:41:47.384" v="10433" actId="478"/>
          <ac:spMkLst>
            <pc:docMk/>
            <pc:sldMk cId="0" sldId="257"/>
            <ac:spMk id="3" creationId="{83369701-76B1-EABF-C37E-288B8CB5D47C}"/>
          </ac:spMkLst>
        </pc:spChg>
        <pc:spChg chg="add del mod">
          <ac:chgData name="Morten Manø Hamborg" userId="1011f073-72a4-4481-943f-0fe885070c6a" providerId="ADAL" clId="{F9B72EC8-52A6-402A-A28D-B861A4EE2EC4}" dt="2025-05-13T12:43:19.836" v="10458" actId="6549"/>
          <ac:spMkLst>
            <pc:docMk/>
            <pc:sldMk cId="0" sldId="257"/>
            <ac:spMk id="4" creationId="{D817B6FB-E08F-7366-FA44-84E6F86670CC}"/>
          </ac:spMkLst>
        </pc:spChg>
        <pc:spChg chg="add mod">
          <ac:chgData name="Morten Manø Hamborg" userId="1011f073-72a4-4481-943f-0fe885070c6a" providerId="ADAL" clId="{F9B72EC8-52A6-402A-A28D-B861A4EE2EC4}" dt="2025-05-14T10:38:53.779" v="11322" actId="20577"/>
          <ac:spMkLst>
            <pc:docMk/>
            <pc:sldMk cId="0" sldId="257"/>
            <ac:spMk id="6" creationId="{D38397E9-B859-6485-CE3E-4FBAF2F77D2B}"/>
          </ac:spMkLst>
        </pc:spChg>
        <pc:spChg chg="add del mod">
          <ac:chgData name="Morten Manø Hamborg" userId="1011f073-72a4-4481-943f-0fe885070c6a" providerId="ADAL" clId="{F9B72EC8-52A6-402A-A28D-B861A4EE2EC4}" dt="2025-05-13T12:41:46.600" v="10432" actId="478"/>
          <ac:spMkLst>
            <pc:docMk/>
            <pc:sldMk cId="0" sldId="257"/>
            <ac:spMk id="7" creationId="{DEC490ED-8D65-5D31-668D-E75FEABD7BA1}"/>
          </ac:spMkLst>
        </pc:spChg>
        <pc:spChg chg="add mod">
          <ac:chgData name="Morten Manø Hamborg" userId="1011f073-72a4-4481-943f-0fe885070c6a" providerId="ADAL" clId="{F9B72EC8-52A6-402A-A28D-B861A4EE2EC4}" dt="2025-05-14T08:30:49.915" v="10937" actId="114"/>
          <ac:spMkLst>
            <pc:docMk/>
            <pc:sldMk cId="0" sldId="257"/>
            <ac:spMk id="8" creationId="{A3329DF6-7201-C152-4794-27703DDE433B}"/>
          </ac:spMkLst>
        </pc:spChg>
        <pc:spChg chg="mod">
          <ac:chgData name="Morten Manø Hamborg" userId="1011f073-72a4-4481-943f-0fe885070c6a" providerId="ADAL" clId="{F9B72EC8-52A6-402A-A28D-B861A4EE2EC4}" dt="2025-05-14T10:39:54.402" v="11328" actId="1076"/>
          <ac:spMkLst>
            <pc:docMk/>
            <pc:sldMk cId="0" sldId="257"/>
            <ac:spMk id="11" creationId="{00000000-0000-0000-0000-000000000000}"/>
          </ac:spMkLst>
        </pc:spChg>
        <pc:picChg chg="add mod">
          <ac:chgData name="Morten Manø Hamborg" userId="1011f073-72a4-4481-943f-0fe885070c6a" providerId="ADAL" clId="{F9B72EC8-52A6-402A-A28D-B861A4EE2EC4}" dt="2025-05-14T10:39:36.509" v="11327" actId="14100"/>
          <ac:picMkLst>
            <pc:docMk/>
            <pc:sldMk cId="0" sldId="257"/>
            <ac:picMk id="5" creationId="{96A93A49-8DDC-16E3-5EB7-479678AE35A0}"/>
          </ac:picMkLst>
        </pc:picChg>
        <pc:picChg chg="mod modCrop">
          <ac:chgData name="Morten Manø Hamborg" userId="1011f073-72a4-4481-943f-0fe885070c6a" providerId="ADAL" clId="{F9B72EC8-52A6-402A-A28D-B861A4EE2EC4}" dt="2025-05-13T12:42:20.822" v="10439" actId="14100"/>
          <ac:picMkLst>
            <pc:docMk/>
            <pc:sldMk cId="0" sldId="257"/>
            <ac:picMk id="13" creationId="{BF452CFC-58D8-55B6-B9C4-555B5BCB7460}"/>
          </ac:picMkLst>
        </pc:picChg>
      </pc:sldChg>
      <pc:sldChg chg="modSp mod modNotesTx">
        <pc:chgData name="Morten Manø Hamborg" userId="1011f073-72a4-4481-943f-0fe885070c6a" providerId="ADAL" clId="{F9B72EC8-52A6-402A-A28D-B861A4EE2EC4}" dt="2025-05-14T10:32:59.675" v="11242" actId="113"/>
        <pc:sldMkLst>
          <pc:docMk/>
          <pc:sldMk cId="4022782050" sldId="278"/>
        </pc:sldMkLst>
        <pc:spChg chg="mod">
          <ac:chgData name="Morten Manø Hamborg" userId="1011f073-72a4-4481-943f-0fe885070c6a" providerId="ADAL" clId="{F9B72EC8-52A6-402A-A28D-B861A4EE2EC4}" dt="2025-05-14T10:32:59.675" v="11242" actId="113"/>
          <ac:spMkLst>
            <pc:docMk/>
            <pc:sldMk cId="4022782050" sldId="278"/>
            <ac:spMk id="3" creationId="{ACAC2ADD-66D7-3E09-2A56-2EBB5AA37ED1}"/>
          </ac:spMkLst>
        </pc:spChg>
        <pc:spChg chg="mod">
          <ac:chgData name="Morten Manø Hamborg" userId="1011f073-72a4-4481-943f-0fe885070c6a" providerId="ADAL" clId="{F9B72EC8-52A6-402A-A28D-B861A4EE2EC4}" dt="2025-05-13T19:29:01.403" v="10918" actId="20577"/>
          <ac:spMkLst>
            <pc:docMk/>
            <pc:sldMk cId="4022782050" sldId="278"/>
            <ac:spMk id="15" creationId="{6C2DEF3C-AB81-BC43-5B26-04405A14A172}"/>
          </ac:spMkLst>
        </pc:spChg>
      </pc:sldChg>
      <pc:sldChg chg="addSp delSp modSp add del mod ord modShow">
        <pc:chgData name="Morten Manø Hamborg" userId="1011f073-72a4-4481-943f-0fe885070c6a" providerId="ADAL" clId="{F9B72EC8-52A6-402A-A28D-B861A4EE2EC4}" dt="2025-05-14T08:36:40.571" v="10980" actId="2696"/>
        <pc:sldMkLst>
          <pc:docMk/>
          <pc:sldMk cId="549691479" sldId="282"/>
        </pc:sldMkLst>
        <pc:spChg chg="mod">
          <ac:chgData name="Morten Manø Hamborg" userId="1011f073-72a4-4481-943f-0fe885070c6a" providerId="ADAL" clId="{F9B72EC8-52A6-402A-A28D-B861A4EE2EC4}" dt="2025-05-13T09:27:08.736" v="9562" actId="14100"/>
          <ac:spMkLst>
            <pc:docMk/>
            <pc:sldMk cId="549691479" sldId="282"/>
            <ac:spMk id="4" creationId="{F463D173-21E0-537D-8B49-4F46C93C348E}"/>
          </ac:spMkLst>
        </pc:spChg>
      </pc:sldChg>
      <pc:sldChg chg="addSp delSp modSp add mod delAnim">
        <pc:chgData name="Morten Manø Hamborg" userId="1011f073-72a4-4481-943f-0fe885070c6a" providerId="ADAL" clId="{F9B72EC8-52A6-402A-A28D-B861A4EE2EC4}" dt="2025-05-13T09:15:39.065" v="9546" actId="1076"/>
        <pc:sldMkLst>
          <pc:docMk/>
          <pc:sldMk cId="1711841981" sldId="691"/>
        </pc:sldMkLst>
        <pc:spChg chg="mod">
          <ac:chgData name="Morten Manø Hamborg" userId="1011f073-72a4-4481-943f-0fe885070c6a" providerId="ADAL" clId="{F9B72EC8-52A6-402A-A28D-B861A4EE2EC4}" dt="2025-05-13T09:15:39.065" v="9546" actId="1076"/>
          <ac:spMkLst>
            <pc:docMk/>
            <pc:sldMk cId="1711841981" sldId="691"/>
            <ac:spMk id="43" creationId="{6402B7B6-71B1-B413-8626-194967295265}"/>
          </ac:spMkLst>
        </pc:spChg>
      </pc:sldChg>
      <pc:sldChg chg="addSp delSp modSp add mod ord modClrScheme delAnim modAnim modShow chgLayout modNotesTx">
        <pc:chgData name="Morten Manø Hamborg" userId="1011f073-72a4-4481-943f-0fe885070c6a" providerId="ADAL" clId="{F9B72EC8-52A6-402A-A28D-B861A4EE2EC4}" dt="2025-05-13T11:08:51.990" v="9693" actId="729"/>
        <pc:sldMkLst>
          <pc:docMk/>
          <pc:sldMk cId="2833513663" sldId="697"/>
        </pc:sldMkLst>
        <pc:spChg chg="add mod">
          <ac:chgData name="Morten Manø Hamborg" userId="1011f073-72a4-4481-943f-0fe885070c6a" providerId="ADAL" clId="{F9B72EC8-52A6-402A-A28D-B861A4EE2EC4}" dt="2025-05-12T12:55:19.994" v="8894" actId="1076"/>
          <ac:spMkLst>
            <pc:docMk/>
            <pc:sldMk cId="2833513663" sldId="697"/>
            <ac:spMk id="5" creationId="{21C47202-95EA-3957-D8F6-5F2EE2128725}"/>
          </ac:spMkLst>
        </pc:spChg>
        <pc:spChg chg="del">
          <ac:chgData name="Morten Manø Hamborg" userId="1011f073-72a4-4481-943f-0fe885070c6a" providerId="ADAL" clId="{F9B72EC8-52A6-402A-A28D-B861A4EE2EC4}" dt="2025-05-13T09:25:47.498" v="9556" actId="478"/>
          <ac:spMkLst>
            <pc:docMk/>
            <pc:sldMk cId="2833513663" sldId="697"/>
            <ac:spMk id="7" creationId="{D5CC1FF3-0B60-5011-C8C0-7B3903574FF4}"/>
          </ac:spMkLst>
        </pc:spChg>
        <pc:spChg chg="add mod">
          <ac:chgData name="Morten Manø Hamborg" userId="1011f073-72a4-4481-943f-0fe885070c6a" providerId="ADAL" clId="{F9B72EC8-52A6-402A-A28D-B861A4EE2EC4}" dt="2025-05-12T12:55:15.970" v="8893" actId="1076"/>
          <ac:spMkLst>
            <pc:docMk/>
            <pc:sldMk cId="2833513663" sldId="697"/>
            <ac:spMk id="11" creationId="{E7AEF224-2581-64F5-AF5C-A65AA29B9356}"/>
          </ac:spMkLst>
        </pc:spChg>
        <pc:picChg chg="add mod">
          <ac:chgData name="Morten Manø Hamborg" userId="1011f073-72a4-4481-943f-0fe885070c6a" providerId="ADAL" clId="{F9B72EC8-52A6-402A-A28D-B861A4EE2EC4}" dt="2025-04-29T12:22:44.127" v="1404"/>
          <ac:picMkLst>
            <pc:docMk/>
            <pc:sldMk cId="2833513663" sldId="697"/>
            <ac:picMk id="3" creationId="{E78CEDF4-1A19-6F71-1016-0450D7D0402A}"/>
          </ac:picMkLst>
        </pc:picChg>
        <pc:picChg chg="add mod">
          <ac:chgData name="Morten Manø Hamborg" userId="1011f073-72a4-4481-943f-0fe885070c6a" providerId="ADAL" clId="{F9B72EC8-52A6-402A-A28D-B861A4EE2EC4}" dt="2025-05-13T09:26:04.336" v="9558" actId="1076"/>
          <ac:picMkLst>
            <pc:docMk/>
            <pc:sldMk cId="2833513663" sldId="697"/>
            <ac:picMk id="14" creationId="{41CEFE87-F772-0C3E-BCAE-426250DD83EA}"/>
          </ac:picMkLst>
        </pc:picChg>
        <pc:picChg chg="add mod">
          <ac:chgData name="Morten Manø Hamborg" userId="1011f073-72a4-4481-943f-0fe885070c6a" providerId="ADAL" clId="{F9B72EC8-52A6-402A-A28D-B861A4EE2EC4}" dt="2025-05-13T09:26:09.701" v="9559" actId="1076"/>
          <ac:picMkLst>
            <pc:docMk/>
            <pc:sldMk cId="2833513663" sldId="697"/>
            <ac:picMk id="16" creationId="{B77D6CE9-5867-C19F-31B8-802F8D36CC36}"/>
          </ac:picMkLst>
        </pc:picChg>
        <pc:picChg chg="mod">
          <ac:chgData name="Morten Manø Hamborg" userId="1011f073-72a4-4481-943f-0fe885070c6a" providerId="ADAL" clId="{F9B72EC8-52A6-402A-A28D-B861A4EE2EC4}" dt="2025-05-12T12:57:45.174" v="8905" actId="1076"/>
          <ac:picMkLst>
            <pc:docMk/>
            <pc:sldMk cId="2833513663" sldId="697"/>
            <ac:picMk id="23" creationId="{3A020075-4BEF-37C8-0343-E32552EFE4D6}"/>
          </ac:picMkLst>
        </pc:picChg>
      </pc:sldChg>
      <pc:sldChg chg="addSp delSp modSp add del mod ord delAnim modAnim modShow modNotesTx">
        <pc:chgData name="Morten Manø Hamborg" userId="1011f073-72a4-4481-943f-0fe885070c6a" providerId="ADAL" clId="{F9B72EC8-52A6-402A-A28D-B861A4EE2EC4}" dt="2025-05-14T12:48:43.056" v="11434" actId="478"/>
        <pc:sldMkLst>
          <pc:docMk/>
          <pc:sldMk cId="2526628813" sldId="698"/>
        </pc:sldMkLst>
        <pc:spChg chg="mod">
          <ac:chgData name="Morten Manø Hamborg" userId="1011f073-72a4-4481-943f-0fe885070c6a" providerId="ADAL" clId="{F9B72EC8-52A6-402A-A28D-B861A4EE2EC4}" dt="2025-05-14T09:00:15.807" v="11115" actId="1076"/>
          <ac:spMkLst>
            <pc:docMk/>
            <pc:sldMk cId="2526628813" sldId="698"/>
            <ac:spMk id="7" creationId="{76386D72-5248-7CD4-CC60-AE6BD9AD1125}"/>
          </ac:spMkLst>
        </pc:spChg>
        <pc:spChg chg="mod">
          <ac:chgData name="Morten Manø Hamborg" userId="1011f073-72a4-4481-943f-0fe885070c6a" providerId="ADAL" clId="{F9B72EC8-52A6-402A-A28D-B861A4EE2EC4}" dt="2025-05-12T13:20:42.150" v="9395" actId="1076"/>
          <ac:spMkLst>
            <pc:docMk/>
            <pc:sldMk cId="2526628813" sldId="698"/>
            <ac:spMk id="172" creationId="{E6CB4929-C759-C77F-ECC7-65838D434EBA}"/>
          </ac:spMkLst>
        </pc:spChg>
        <pc:spChg chg="mod">
          <ac:chgData name="Morten Manø Hamborg" userId="1011f073-72a4-4481-943f-0fe885070c6a" providerId="ADAL" clId="{F9B72EC8-52A6-402A-A28D-B861A4EE2EC4}" dt="2025-05-14T10:34:44.165" v="11258" actId="113"/>
          <ac:spMkLst>
            <pc:docMk/>
            <pc:sldMk cId="2526628813" sldId="698"/>
            <ac:spMk id="177" creationId="{F38FD4E5-7406-C429-A01E-EA59AE3D1A36}"/>
          </ac:spMkLst>
        </pc:spChg>
        <pc:picChg chg="del mod">
          <ac:chgData name="Morten Manø Hamborg" userId="1011f073-72a4-4481-943f-0fe885070c6a" providerId="ADAL" clId="{F9B72EC8-52A6-402A-A28D-B861A4EE2EC4}" dt="2025-05-14T10:35:39.937" v="11265" actId="478"/>
          <ac:picMkLst>
            <pc:docMk/>
            <pc:sldMk cId="2526628813" sldId="698"/>
            <ac:picMk id="2" creationId="{A440687D-86D4-E95D-942D-ED0C76C9CBD7}"/>
          </ac:picMkLst>
        </pc:picChg>
        <pc:picChg chg="add mod">
          <ac:chgData name="Morten Manø Hamborg" userId="1011f073-72a4-4481-943f-0fe885070c6a" providerId="ADAL" clId="{F9B72EC8-52A6-402A-A28D-B861A4EE2EC4}" dt="2025-05-14T10:35:40.487" v="11266"/>
          <ac:picMkLst>
            <pc:docMk/>
            <pc:sldMk cId="2526628813" sldId="698"/>
            <ac:picMk id="5" creationId="{3B85E17C-6148-73C6-D007-983BCD3C1C7C}"/>
          </ac:picMkLst>
        </pc:picChg>
        <pc:picChg chg="mod ord">
          <ac:chgData name="Morten Manø Hamborg" userId="1011f073-72a4-4481-943f-0fe885070c6a" providerId="ADAL" clId="{F9B72EC8-52A6-402A-A28D-B861A4EE2EC4}" dt="2025-05-14T12:48:34.285" v="11429" actId="1076"/>
          <ac:picMkLst>
            <pc:docMk/>
            <pc:sldMk cId="2526628813" sldId="698"/>
            <ac:picMk id="12" creationId="{5884445D-D205-0174-C3D3-7AA7A3455B24}"/>
          </ac:picMkLst>
        </pc:picChg>
        <pc:picChg chg="del mod ord">
          <ac:chgData name="Morten Manø Hamborg" userId="1011f073-72a4-4481-943f-0fe885070c6a" providerId="ADAL" clId="{F9B72EC8-52A6-402A-A28D-B861A4EE2EC4}" dt="2025-05-14T12:48:42.550" v="11432" actId="478"/>
          <ac:picMkLst>
            <pc:docMk/>
            <pc:sldMk cId="2526628813" sldId="698"/>
            <ac:picMk id="14" creationId="{0ECF8E28-3183-249F-32DD-426F2D894143}"/>
          </ac:picMkLst>
        </pc:picChg>
        <pc:picChg chg="del mod ord">
          <ac:chgData name="Morten Manø Hamborg" userId="1011f073-72a4-4481-943f-0fe885070c6a" providerId="ADAL" clId="{F9B72EC8-52A6-402A-A28D-B861A4EE2EC4}" dt="2025-05-14T12:48:43.056" v="11434" actId="478"/>
          <ac:picMkLst>
            <pc:docMk/>
            <pc:sldMk cId="2526628813" sldId="698"/>
            <ac:picMk id="16" creationId="{461B10F8-D786-F918-F18D-F2C32F47A757}"/>
          </ac:picMkLst>
        </pc:picChg>
      </pc:sldChg>
      <pc:sldChg chg="addSp delSp modSp add mod ord modClrScheme chgLayout modNotesTx">
        <pc:chgData name="Morten Manø Hamborg" userId="1011f073-72a4-4481-943f-0fe885070c6a" providerId="ADAL" clId="{F9B72EC8-52A6-402A-A28D-B861A4EE2EC4}" dt="2025-05-14T10:36:52.175" v="11288" actId="1076"/>
        <pc:sldMkLst>
          <pc:docMk/>
          <pc:sldMk cId="2505576210" sldId="704"/>
        </pc:sldMkLst>
        <pc:spChg chg="mod ord">
          <ac:chgData name="Morten Manø Hamborg" userId="1011f073-72a4-4481-943f-0fe885070c6a" providerId="ADAL" clId="{F9B72EC8-52A6-402A-A28D-B861A4EE2EC4}" dt="2025-05-14T10:34:08.623" v="11251" actId="113"/>
          <ac:spMkLst>
            <pc:docMk/>
            <pc:sldMk cId="2505576210" sldId="704"/>
            <ac:spMk id="2" creationId="{7FE1DDC7-F304-A116-A548-25F064536B69}"/>
          </ac:spMkLst>
        </pc:spChg>
        <pc:spChg chg="mod">
          <ac:chgData name="Morten Manø Hamborg" userId="1011f073-72a4-4481-943f-0fe885070c6a" providerId="ADAL" clId="{F9B72EC8-52A6-402A-A28D-B861A4EE2EC4}" dt="2025-05-14T08:34:18.305" v="10956" actId="1076"/>
          <ac:spMkLst>
            <pc:docMk/>
            <pc:sldMk cId="2505576210" sldId="704"/>
            <ac:spMk id="3" creationId="{FC894771-F378-1E7B-6758-BABAD9DA01D4}"/>
          </ac:spMkLst>
        </pc:spChg>
        <pc:spChg chg="mod">
          <ac:chgData name="Morten Manø Hamborg" userId="1011f073-72a4-4481-943f-0fe885070c6a" providerId="ADAL" clId="{F9B72EC8-52A6-402A-A28D-B861A4EE2EC4}" dt="2025-05-14T08:34:39.199" v="10960" actId="1076"/>
          <ac:spMkLst>
            <pc:docMk/>
            <pc:sldMk cId="2505576210" sldId="704"/>
            <ac:spMk id="6" creationId="{B7B42CC2-105D-B0EA-D071-9BB7590BA846}"/>
          </ac:spMkLst>
        </pc:spChg>
        <pc:spChg chg="mod">
          <ac:chgData name="Morten Manø Hamborg" userId="1011f073-72a4-4481-943f-0fe885070c6a" providerId="ADAL" clId="{F9B72EC8-52A6-402A-A28D-B861A4EE2EC4}" dt="2025-05-14T09:01:48.517" v="11116" actId="207"/>
          <ac:spMkLst>
            <pc:docMk/>
            <pc:sldMk cId="2505576210" sldId="704"/>
            <ac:spMk id="7" creationId="{4AD58FE6-A4A5-CA1A-77A1-A413D64A742A}"/>
          </ac:spMkLst>
        </pc:spChg>
        <pc:spChg chg="add mod ord">
          <ac:chgData name="Morten Manø Hamborg" userId="1011f073-72a4-4481-943f-0fe885070c6a" providerId="ADAL" clId="{F9B72EC8-52A6-402A-A28D-B861A4EE2EC4}" dt="2025-05-12T06:06:15.678" v="5672" actId="1076"/>
          <ac:spMkLst>
            <pc:docMk/>
            <pc:sldMk cId="2505576210" sldId="704"/>
            <ac:spMk id="8" creationId="{1C2E1D4C-1CA0-029D-D7A6-05F7B475FAB2}"/>
          </ac:spMkLst>
        </pc:spChg>
        <pc:spChg chg="mod">
          <ac:chgData name="Morten Manø Hamborg" userId="1011f073-72a4-4481-943f-0fe885070c6a" providerId="ADAL" clId="{F9B72EC8-52A6-402A-A28D-B861A4EE2EC4}" dt="2025-05-14T08:34:15.170" v="10955" actId="1076"/>
          <ac:spMkLst>
            <pc:docMk/>
            <pc:sldMk cId="2505576210" sldId="704"/>
            <ac:spMk id="9" creationId="{7E381E54-A4DE-4E38-C9C1-F1BC660CFD18}"/>
          </ac:spMkLst>
        </pc:spChg>
        <pc:spChg chg="mod ord">
          <ac:chgData name="Morten Manø Hamborg" userId="1011f073-72a4-4481-943f-0fe885070c6a" providerId="ADAL" clId="{F9B72EC8-52A6-402A-A28D-B861A4EE2EC4}" dt="2025-05-12T06:05:23.333" v="5661" actId="700"/>
          <ac:spMkLst>
            <pc:docMk/>
            <pc:sldMk cId="2505576210" sldId="704"/>
            <ac:spMk id="38" creationId="{11ABAF16-2681-5457-D5DA-B6CCC87C523F}"/>
          </ac:spMkLst>
        </pc:spChg>
        <pc:picChg chg="add mod">
          <ac:chgData name="Morten Manø Hamborg" userId="1011f073-72a4-4481-943f-0fe885070c6a" providerId="ADAL" clId="{F9B72EC8-52A6-402A-A28D-B861A4EE2EC4}" dt="2025-05-14T10:36:52.175" v="11288" actId="1076"/>
          <ac:picMkLst>
            <pc:docMk/>
            <pc:sldMk cId="2505576210" sldId="704"/>
            <ac:picMk id="4" creationId="{B3C0EE98-4753-6A66-43DE-1541981099BD}"/>
          </ac:picMkLst>
        </pc:picChg>
        <pc:picChg chg="mod">
          <ac:chgData name="Morten Manø Hamborg" userId="1011f073-72a4-4481-943f-0fe885070c6a" providerId="ADAL" clId="{F9B72EC8-52A6-402A-A28D-B861A4EE2EC4}" dt="2025-05-14T10:36:48.059" v="11287" actId="1076"/>
          <ac:picMkLst>
            <pc:docMk/>
            <pc:sldMk cId="2505576210" sldId="704"/>
            <ac:picMk id="5" creationId="{4CDD69A5-F5C0-AE06-A08B-AD85129D5A4F}"/>
          </ac:picMkLst>
        </pc:picChg>
        <pc:picChg chg="add del mod">
          <ac:chgData name="Morten Manø Hamborg" userId="1011f073-72a4-4481-943f-0fe885070c6a" providerId="ADAL" clId="{F9B72EC8-52A6-402A-A28D-B861A4EE2EC4}" dt="2025-05-14T10:36:16.158" v="11281" actId="478"/>
          <ac:picMkLst>
            <pc:docMk/>
            <pc:sldMk cId="2505576210" sldId="704"/>
            <ac:picMk id="10" creationId="{E59B0241-5CB7-F820-834D-4BA2E620B31C}"/>
          </ac:picMkLst>
        </pc:picChg>
        <pc:picChg chg="mod">
          <ac:chgData name="Morten Manø Hamborg" userId="1011f073-72a4-4481-943f-0fe885070c6a" providerId="ADAL" clId="{F9B72EC8-52A6-402A-A28D-B861A4EE2EC4}" dt="2025-05-12T08:56:34.241" v="6173" actId="1076"/>
          <ac:picMkLst>
            <pc:docMk/>
            <pc:sldMk cId="2505576210" sldId="704"/>
            <ac:picMk id="1026" creationId="{29051BAC-03C0-259E-A148-87B3B940B863}"/>
          </ac:picMkLst>
        </pc:picChg>
        <pc:picChg chg="mod">
          <ac:chgData name="Morten Manø Hamborg" userId="1011f073-72a4-4481-943f-0fe885070c6a" providerId="ADAL" clId="{F9B72EC8-52A6-402A-A28D-B861A4EE2EC4}" dt="2025-05-14T08:34:35.436" v="10959" actId="1076"/>
          <ac:picMkLst>
            <pc:docMk/>
            <pc:sldMk cId="2505576210" sldId="704"/>
            <ac:picMk id="1034" creationId="{3410F289-F57E-5766-9DE3-C07B3E37F4CB}"/>
          </ac:picMkLst>
        </pc:picChg>
        <pc:picChg chg="mod">
          <ac:chgData name="Morten Manø Hamborg" userId="1011f073-72a4-4481-943f-0fe885070c6a" providerId="ADAL" clId="{F9B72EC8-52A6-402A-A28D-B861A4EE2EC4}" dt="2025-05-14T08:34:29.338" v="10958" actId="1076"/>
          <ac:picMkLst>
            <pc:docMk/>
            <pc:sldMk cId="2505576210" sldId="704"/>
            <ac:picMk id="1036" creationId="{79A15124-5EC2-4171-572F-EBF7EE781D2F}"/>
          </ac:picMkLst>
        </pc:picChg>
      </pc:sldChg>
      <pc:sldChg chg="addSp delSp modSp add mod modTransition modClrScheme modShow chgLayout">
        <pc:chgData name="Morten Manø Hamborg" userId="1011f073-72a4-4481-943f-0fe885070c6a" providerId="ADAL" clId="{F9B72EC8-52A6-402A-A28D-B861A4EE2EC4}" dt="2025-05-14T08:50:38.058" v="11059" actId="729"/>
        <pc:sldMkLst>
          <pc:docMk/>
          <pc:sldMk cId="3540396253" sldId="705"/>
        </pc:sldMkLst>
        <pc:spChg chg="mod">
          <ac:chgData name="Morten Manø Hamborg" userId="1011f073-72a4-4481-943f-0fe885070c6a" providerId="ADAL" clId="{F9B72EC8-52A6-402A-A28D-B861A4EE2EC4}" dt="2025-05-13T09:07:26.456" v="9445" actId="1076"/>
          <ac:spMkLst>
            <pc:docMk/>
            <pc:sldMk cId="3540396253" sldId="705"/>
            <ac:spMk id="2" creationId="{4C903EA6-E902-A692-4B6B-998FD0978C26}"/>
          </ac:spMkLst>
        </pc:spChg>
        <pc:spChg chg="mod">
          <ac:chgData name="Morten Manø Hamborg" userId="1011f073-72a4-4481-943f-0fe885070c6a" providerId="ADAL" clId="{F9B72EC8-52A6-402A-A28D-B861A4EE2EC4}" dt="2025-05-13T09:08:10.080" v="9452" actId="14100"/>
          <ac:spMkLst>
            <pc:docMk/>
            <pc:sldMk cId="3540396253" sldId="705"/>
            <ac:spMk id="4" creationId="{AD0A931D-5225-F7A5-4BE2-7EEF555E8B64}"/>
          </ac:spMkLst>
        </pc:spChg>
        <pc:spChg chg="mod ord">
          <ac:chgData name="Morten Manø Hamborg" userId="1011f073-72a4-4481-943f-0fe885070c6a" providerId="ADAL" clId="{F9B72EC8-52A6-402A-A28D-B861A4EE2EC4}" dt="2025-05-13T09:06:55.822" v="9443" actId="1076"/>
          <ac:spMkLst>
            <pc:docMk/>
            <pc:sldMk cId="3540396253" sldId="705"/>
            <ac:spMk id="5" creationId="{5BB7ED7A-85C3-E751-94F6-7AC3A0758346}"/>
          </ac:spMkLst>
        </pc:spChg>
        <pc:spChg chg="mod">
          <ac:chgData name="Morten Manø Hamborg" userId="1011f073-72a4-4481-943f-0fe885070c6a" providerId="ADAL" clId="{F9B72EC8-52A6-402A-A28D-B861A4EE2EC4}" dt="2025-05-13T09:07:34.305" v="9446" actId="14100"/>
          <ac:spMkLst>
            <pc:docMk/>
            <pc:sldMk cId="3540396253" sldId="705"/>
            <ac:spMk id="8" creationId="{9192FA82-6587-B3C2-2880-23556E3C2E37}"/>
          </ac:spMkLst>
        </pc:spChg>
        <pc:spChg chg="mod">
          <ac:chgData name="Morten Manø Hamborg" userId="1011f073-72a4-4481-943f-0fe885070c6a" providerId="ADAL" clId="{F9B72EC8-52A6-402A-A28D-B861A4EE2EC4}" dt="2025-05-13T09:08:53.535" v="9459" actId="1076"/>
          <ac:spMkLst>
            <pc:docMk/>
            <pc:sldMk cId="3540396253" sldId="705"/>
            <ac:spMk id="9" creationId="{8769277D-CA2F-3447-4E92-C46EB2EE0EFF}"/>
          </ac:spMkLst>
        </pc:spChg>
        <pc:spChg chg="mod">
          <ac:chgData name="Morten Manø Hamborg" userId="1011f073-72a4-4481-943f-0fe885070c6a" providerId="ADAL" clId="{F9B72EC8-52A6-402A-A28D-B861A4EE2EC4}" dt="2025-05-13T09:08:58.246" v="9461" actId="1076"/>
          <ac:spMkLst>
            <pc:docMk/>
            <pc:sldMk cId="3540396253" sldId="705"/>
            <ac:spMk id="10" creationId="{0C197DEF-0D27-1E4A-EC64-47BF704AC77E}"/>
          </ac:spMkLst>
        </pc:spChg>
        <pc:spChg chg="mod">
          <ac:chgData name="Morten Manø Hamborg" userId="1011f073-72a4-4481-943f-0fe885070c6a" providerId="ADAL" clId="{F9B72EC8-52A6-402A-A28D-B861A4EE2EC4}" dt="2025-05-13T09:08:10.080" v="9452" actId="14100"/>
          <ac:spMkLst>
            <pc:docMk/>
            <pc:sldMk cId="3540396253" sldId="705"/>
            <ac:spMk id="11" creationId="{82D827BB-F2C0-DC83-7E45-A0F3BB998190}"/>
          </ac:spMkLst>
        </pc:spChg>
        <pc:spChg chg="mod">
          <ac:chgData name="Morten Manø Hamborg" userId="1011f073-72a4-4481-943f-0fe885070c6a" providerId="ADAL" clId="{F9B72EC8-52A6-402A-A28D-B861A4EE2EC4}" dt="2025-05-13T09:08:10.080" v="9452" actId="14100"/>
          <ac:spMkLst>
            <pc:docMk/>
            <pc:sldMk cId="3540396253" sldId="705"/>
            <ac:spMk id="12" creationId="{B5D3685E-9618-18CC-9B68-62360E5816EB}"/>
          </ac:spMkLst>
        </pc:spChg>
        <pc:spChg chg="add del mod ord">
          <ac:chgData name="Morten Manø Hamborg" userId="1011f073-72a4-4481-943f-0fe885070c6a" providerId="ADAL" clId="{F9B72EC8-52A6-402A-A28D-B861A4EE2EC4}" dt="2025-05-13T09:06:02.839" v="9428" actId="478"/>
          <ac:spMkLst>
            <pc:docMk/>
            <pc:sldMk cId="3540396253" sldId="705"/>
            <ac:spMk id="13" creationId="{D43A65A2-587F-4DA7-8B39-EF8B8C9B912D}"/>
          </ac:spMkLst>
        </pc:spChg>
        <pc:spChg chg="add mod">
          <ac:chgData name="Morten Manø Hamborg" userId="1011f073-72a4-4481-943f-0fe885070c6a" providerId="ADAL" clId="{F9B72EC8-52A6-402A-A28D-B861A4EE2EC4}" dt="2025-05-13T09:08:55.408" v="9460" actId="1076"/>
          <ac:spMkLst>
            <pc:docMk/>
            <pc:sldMk cId="3540396253" sldId="705"/>
            <ac:spMk id="15" creationId="{C74BDBF8-B6A1-4182-4EBA-0D2FF35BF257}"/>
          </ac:spMkLst>
        </pc:spChg>
        <pc:spChg chg="add mod">
          <ac:chgData name="Morten Manø Hamborg" userId="1011f073-72a4-4481-943f-0fe885070c6a" providerId="ADAL" clId="{F9B72EC8-52A6-402A-A28D-B861A4EE2EC4}" dt="2025-05-13T09:09:25.856" v="9466" actId="1076"/>
          <ac:spMkLst>
            <pc:docMk/>
            <pc:sldMk cId="3540396253" sldId="705"/>
            <ac:spMk id="16" creationId="{3EDE4A19-B37D-5F43-BCCC-9F7951573CBC}"/>
          </ac:spMkLst>
        </pc:spChg>
        <pc:picChg chg="add mod">
          <ac:chgData name="Morten Manø Hamborg" userId="1011f073-72a4-4481-943f-0fe885070c6a" providerId="ADAL" clId="{F9B72EC8-52A6-402A-A28D-B861A4EE2EC4}" dt="2025-05-13T09:07:16.766" v="9444"/>
          <ac:picMkLst>
            <pc:docMk/>
            <pc:sldMk cId="3540396253" sldId="705"/>
            <ac:picMk id="14" creationId="{8B45288B-1149-EFE9-03E6-860415A4CED4}"/>
          </ac:picMkLst>
        </pc:picChg>
      </pc:sldChg>
      <pc:sldChg chg="modSp mod modNotesTx">
        <pc:chgData name="Morten Manø Hamborg" userId="1011f073-72a4-4481-943f-0fe885070c6a" providerId="ADAL" clId="{F9B72EC8-52A6-402A-A28D-B861A4EE2EC4}" dt="2025-05-12T12:48:23.984" v="8828" actId="255"/>
        <pc:sldMkLst>
          <pc:docMk/>
          <pc:sldMk cId="1460945839" sldId="753"/>
        </pc:sldMkLst>
        <pc:spChg chg="mod">
          <ac:chgData name="Morten Manø Hamborg" userId="1011f073-72a4-4481-943f-0fe885070c6a" providerId="ADAL" clId="{F9B72EC8-52A6-402A-A28D-B861A4EE2EC4}" dt="2025-05-12T12:48:23.984" v="8828" actId="255"/>
          <ac:spMkLst>
            <pc:docMk/>
            <pc:sldMk cId="1460945839" sldId="753"/>
            <ac:spMk id="2" creationId="{71B4E9A1-B160-4CAA-0664-1A024F571FDD}"/>
          </ac:spMkLst>
        </pc:spChg>
      </pc:sldChg>
      <pc:sldChg chg="modSp mod">
        <pc:chgData name="Morten Manø Hamborg" userId="1011f073-72a4-4481-943f-0fe885070c6a" providerId="ADAL" clId="{F9B72EC8-52A6-402A-A28D-B861A4EE2EC4}" dt="2025-05-13T09:16:47.498" v="9554" actId="1076"/>
        <pc:sldMkLst>
          <pc:docMk/>
          <pc:sldMk cId="1302164943" sldId="773"/>
        </pc:sldMkLst>
        <pc:spChg chg="mod">
          <ac:chgData name="Morten Manø Hamborg" userId="1011f073-72a4-4481-943f-0fe885070c6a" providerId="ADAL" clId="{F9B72EC8-52A6-402A-A28D-B861A4EE2EC4}" dt="2025-05-13T09:16:47.498" v="9554" actId="1076"/>
          <ac:spMkLst>
            <pc:docMk/>
            <pc:sldMk cId="1302164943" sldId="773"/>
            <ac:spMk id="9" creationId="{D45FFAE7-8ADE-392F-6955-6C2DE0CA7E9B}"/>
          </ac:spMkLst>
        </pc:spChg>
      </pc:sldChg>
      <pc:sldChg chg="del ord">
        <pc:chgData name="Morten Manø Hamborg" userId="1011f073-72a4-4481-943f-0fe885070c6a" providerId="ADAL" clId="{F9B72EC8-52A6-402A-A28D-B861A4EE2EC4}" dt="2025-04-25T08:04:28.170" v="136" actId="47"/>
        <pc:sldMkLst>
          <pc:docMk/>
          <pc:sldMk cId="1714203999" sldId="798"/>
        </pc:sldMkLst>
      </pc:sldChg>
      <pc:sldChg chg="addSp delSp modSp add del mod ord modTransition">
        <pc:chgData name="Morten Manø Hamborg" userId="1011f073-72a4-4481-943f-0fe885070c6a" providerId="ADAL" clId="{F9B72EC8-52A6-402A-A28D-B861A4EE2EC4}" dt="2025-05-14T10:35:29.022" v="11261" actId="14100"/>
        <pc:sldMkLst>
          <pc:docMk/>
          <pc:sldMk cId="1783859984" sldId="799"/>
        </pc:sldMkLst>
        <pc:spChg chg="mod">
          <ac:chgData name="Morten Manø Hamborg" userId="1011f073-72a4-4481-943f-0fe885070c6a" providerId="ADAL" clId="{F9B72EC8-52A6-402A-A28D-B861A4EE2EC4}" dt="2025-05-14T08:51:49.245" v="11084" actId="20577"/>
          <ac:spMkLst>
            <pc:docMk/>
            <pc:sldMk cId="1783859984" sldId="799"/>
            <ac:spMk id="6" creationId="{C9D83814-F349-649E-0D02-29B04A4B5A35}"/>
          </ac:spMkLst>
        </pc:spChg>
        <pc:spChg chg="del">
          <ac:chgData name="Morten Manø Hamborg" userId="1011f073-72a4-4481-943f-0fe885070c6a" providerId="ADAL" clId="{F9B72EC8-52A6-402A-A28D-B861A4EE2EC4}" dt="2025-05-13T11:07:01.782" v="9653" actId="478"/>
          <ac:spMkLst>
            <pc:docMk/>
            <pc:sldMk cId="1783859984" sldId="799"/>
            <ac:spMk id="7" creationId="{483E8129-C188-1EF0-DD67-50EDEF75D581}"/>
          </ac:spMkLst>
        </pc:spChg>
        <pc:spChg chg="mod">
          <ac:chgData name="Morten Manø Hamborg" userId="1011f073-72a4-4481-943f-0fe885070c6a" providerId="ADAL" clId="{F9B72EC8-52A6-402A-A28D-B861A4EE2EC4}" dt="2025-05-14T08:51:24.728" v="11080" actId="20577"/>
          <ac:spMkLst>
            <pc:docMk/>
            <pc:sldMk cId="1783859984" sldId="799"/>
            <ac:spMk id="15" creationId="{AA18E593-9A99-E46B-DFDB-53F7D9EC6FE7}"/>
          </ac:spMkLst>
        </pc:spChg>
        <pc:spChg chg="mod">
          <ac:chgData name="Morten Manø Hamborg" userId="1011f073-72a4-4481-943f-0fe885070c6a" providerId="ADAL" clId="{F9B72EC8-52A6-402A-A28D-B861A4EE2EC4}" dt="2025-05-14T08:51:11.051" v="11075" actId="1076"/>
          <ac:spMkLst>
            <pc:docMk/>
            <pc:sldMk cId="1783859984" sldId="799"/>
            <ac:spMk id="20" creationId="{61E1ABB3-CDA9-1CDF-8301-D94D0079FE39}"/>
          </ac:spMkLst>
        </pc:spChg>
        <pc:spChg chg="mod">
          <ac:chgData name="Morten Manø Hamborg" userId="1011f073-72a4-4481-943f-0fe885070c6a" providerId="ADAL" clId="{F9B72EC8-52A6-402A-A28D-B861A4EE2EC4}" dt="2025-05-13T11:14:23.142" v="9855" actId="14100"/>
          <ac:spMkLst>
            <pc:docMk/>
            <pc:sldMk cId="1783859984" sldId="799"/>
            <ac:spMk id="25" creationId="{A17718A6-8D49-CD06-1175-AEC94C76AE40}"/>
          </ac:spMkLst>
        </pc:spChg>
        <pc:spChg chg="mod">
          <ac:chgData name="Morten Manø Hamborg" userId="1011f073-72a4-4481-943f-0fe885070c6a" providerId="ADAL" clId="{F9B72EC8-52A6-402A-A28D-B861A4EE2EC4}" dt="2025-05-14T10:35:01.364" v="11260" actId="255"/>
          <ac:spMkLst>
            <pc:docMk/>
            <pc:sldMk cId="1783859984" sldId="799"/>
            <ac:spMk id="33" creationId="{4E08159D-2B2D-3A82-1805-75B8F6C74D37}"/>
          </ac:spMkLst>
        </pc:spChg>
        <pc:grpChg chg="mod">
          <ac:chgData name="Morten Manø Hamborg" userId="1011f073-72a4-4481-943f-0fe885070c6a" providerId="ADAL" clId="{F9B72EC8-52A6-402A-A28D-B861A4EE2EC4}" dt="2025-05-13T11:14:18.362" v="9854" actId="14100"/>
          <ac:grpSpMkLst>
            <pc:docMk/>
            <pc:sldMk cId="1783859984" sldId="799"/>
            <ac:grpSpMk id="24" creationId="{5BB3225C-8A57-F772-E929-658281E405B5}"/>
          </ac:grpSpMkLst>
        </pc:grpChg>
        <pc:picChg chg="add mod">
          <ac:chgData name="Morten Manø Hamborg" userId="1011f073-72a4-4481-943f-0fe885070c6a" providerId="ADAL" clId="{F9B72EC8-52A6-402A-A28D-B861A4EE2EC4}" dt="2025-05-14T10:35:29.022" v="11261" actId="14100"/>
          <ac:picMkLst>
            <pc:docMk/>
            <pc:sldMk cId="1783859984" sldId="799"/>
            <ac:picMk id="27" creationId="{64352B94-0A28-81AC-8103-FB3C825474EA}"/>
          </ac:picMkLst>
        </pc:picChg>
      </pc:sldChg>
      <pc:sldChg chg="addSp delSp modSp add mod ord modTransition modNotesTx">
        <pc:chgData name="Morten Manø Hamborg" userId="1011f073-72a4-4481-943f-0fe885070c6a" providerId="ADAL" clId="{F9B72EC8-52A6-402A-A28D-B861A4EE2EC4}" dt="2025-05-14T10:35:35.408" v="11263"/>
        <pc:sldMkLst>
          <pc:docMk/>
          <pc:sldMk cId="576477458" sldId="803"/>
        </pc:sldMkLst>
        <pc:spChg chg="add mod">
          <ac:chgData name="Morten Manø Hamborg" userId="1011f073-72a4-4481-943f-0fe885070c6a" providerId="ADAL" clId="{F9B72EC8-52A6-402A-A28D-B861A4EE2EC4}" dt="2025-05-12T13:21:18.889" v="9413" actId="1076"/>
          <ac:spMkLst>
            <pc:docMk/>
            <pc:sldMk cId="576477458" sldId="803"/>
            <ac:spMk id="2" creationId="{4D302C05-AE08-48A3-86FC-824180AFD12C}"/>
          </ac:spMkLst>
        </pc:spChg>
        <pc:spChg chg="add mod">
          <ac:chgData name="Morten Manø Hamborg" userId="1011f073-72a4-4481-943f-0fe885070c6a" providerId="ADAL" clId="{F9B72EC8-52A6-402A-A28D-B861A4EE2EC4}" dt="2025-05-13T11:57:20.921" v="10416"/>
          <ac:spMkLst>
            <pc:docMk/>
            <pc:sldMk cId="576477458" sldId="803"/>
            <ac:spMk id="5" creationId="{EC4F9632-E514-3E02-D0B7-83D2CE03E59E}"/>
          </ac:spMkLst>
        </pc:spChg>
        <pc:spChg chg="add del mod">
          <ac:chgData name="Morten Manø Hamborg" userId="1011f073-72a4-4481-943f-0fe885070c6a" providerId="ADAL" clId="{F9B72EC8-52A6-402A-A28D-B861A4EE2EC4}" dt="2025-05-13T11:57:22.400" v="10417" actId="478"/>
          <ac:spMkLst>
            <pc:docMk/>
            <pc:sldMk cId="576477458" sldId="803"/>
            <ac:spMk id="6" creationId="{AEB815F8-A4D9-60D2-F08F-1A2213CDF871}"/>
          </ac:spMkLst>
        </pc:spChg>
        <pc:spChg chg="add mod">
          <ac:chgData name="Morten Manø Hamborg" userId="1011f073-72a4-4481-943f-0fe885070c6a" providerId="ADAL" clId="{F9B72EC8-52A6-402A-A28D-B861A4EE2EC4}" dt="2025-05-14T10:34:48.508" v="11259" actId="113"/>
          <ac:spMkLst>
            <pc:docMk/>
            <pc:sldMk cId="576477458" sldId="803"/>
            <ac:spMk id="8" creationId="{F70C45AC-5052-2999-CFBB-16BEA0B3C9B4}"/>
          </ac:spMkLst>
        </pc:spChg>
        <pc:graphicFrameChg chg="mod">
          <ac:chgData name="Morten Manø Hamborg" userId="1011f073-72a4-4481-943f-0fe885070c6a" providerId="ADAL" clId="{F9B72EC8-52A6-402A-A28D-B861A4EE2EC4}" dt="2025-05-13T11:56:49.109" v="10414" actId="2711"/>
          <ac:graphicFrameMkLst>
            <pc:docMk/>
            <pc:sldMk cId="576477458" sldId="803"/>
            <ac:graphicFrameMk id="14" creationId="{B4C2B95D-63C5-BD51-1727-5DE7BB82154C}"/>
          </ac:graphicFrameMkLst>
        </pc:graphicFrameChg>
        <pc:picChg chg="add del mod">
          <ac:chgData name="Morten Manø Hamborg" userId="1011f073-72a4-4481-943f-0fe885070c6a" providerId="ADAL" clId="{F9B72EC8-52A6-402A-A28D-B861A4EE2EC4}" dt="2025-05-14T10:35:34.926" v="11262" actId="478"/>
          <ac:picMkLst>
            <pc:docMk/>
            <pc:sldMk cId="576477458" sldId="803"/>
            <ac:picMk id="4" creationId="{377384B9-0E93-BCCB-5AD6-CD4875548E2B}"/>
          </ac:picMkLst>
        </pc:picChg>
        <pc:picChg chg="add mod">
          <ac:chgData name="Morten Manø Hamborg" userId="1011f073-72a4-4481-943f-0fe885070c6a" providerId="ADAL" clId="{F9B72EC8-52A6-402A-A28D-B861A4EE2EC4}" dt="2025-05-14T10:35:35.408" v="11263"/>
          <ac:picMkLst>
            <pc:docMk/>
            <pc:sldMk cId="576477458" sldId="803"/>
            <ac:picMk id="6" creationId="{5B7741AC-A32B-5B25-8223-8CF457008AED}"/>
          </ac:picMkLst>
        </pc:picChg>
      </pc:sldChg>
      <pc:sldChg chg="modSp del mod">
        <pc:chgData name="Morten Manø Hamborg" userId="1011f073-72a4-4481-943f-0fe885070c6a" providerId="ADAL" clId="{F9B72EC8-52A6-402A-A28D-B861A4EE2EC4}" dt="2025-04-29T12:05:42.178" v="1390" actId="47"/>
        <pc:sldMkLst>
          <pc:docMk/>
          <pc:sldMk cId="0" sldId="806"/>
        </pc:sldMkLst>
      </pc:sldChg>
      <pc:sldChg chg="addSp delSp modSp mod">
        <pc:chgData name="Morten Manø Hamborg" userId="1011f073-72a4-4481-943f-0fe885070c6a" providerId="ADAL" clId="{F9B72EC8-52A6-402A-A28D-B861A4EE2EC4}" dt="2025-05-14T10:38:16.920" v="11306"/>
        <pc:sldMkLst>
          <pc:docMk/>
          <pc:sldMk cId="3255485777" sldId="807"/>
        </pc:sldMkLst>
        <pc:spChg chg="mod">
          <ac:chgData name="Morten Manø Hamborg" userId="1011f073-72a4-4481-943f-0fe885070c6a" providerId="ADAL" clId="{F9B72EC8-52A6-402A-A28D-B861A4EE2EC4}" dt="2025-05-14T10:33:22.853" v="11246" actId="14100"/>
          <ac:spMkLst>
            <pc:docMk/>
            <pc:sldMk cId="3255485777" sldId="807"/>
            <ac:spMk id="9" creationId="{1B71A526-D49C-7E30-AC3F-3855F01E1E70}"/>
          </ac:spMkLst>
        </pc:spChg>
        <pc:spChg chg="mod">
          <ac:chgData name="Morten Manø Hamborg" userId="1011f073-72a4-4481-943f-0fe885070c6a" providerId="ADAL" clId="{F9B72EC8-52A6-402A-A28D-B861A4EE2EC4}" dt="2025-05-06T06:42:35.693" v="2197" actId="1076"/>
          <ac:spMkLst>
            <pc:docMk/>
            <pc:sldMk cId="3255485777" sldId="807"/>
            <ac:spMk id="28" creationId="{DE2DE38D-078A-36CC-2E9F-8749FA2B77A0}"/>
          </ac:spMkLst>
        </pc:spChg>
        <pc:picChg chg="add mod">
          <ac:chgData name="Morten Manø Hamborg" userId="1011f073-72a4-4481-943f-0fe885070c6a" providerId="ADAL" clId="{F9B72EC8-52A6-402A-A28D-B861A4EE2EC4}" dt="2025-05-14T10:38:16.920" v="11306"/>
          <ac:picMkLst>
            <pc:docMk/>
            <pc:sldMk cId="3255485777" sldId="807"/>
            <ac:picMk id="5" creationId="{CE2D8708-8AEA-2B3D-2DD3-503C55F98D9D}"/>
          </ac:picMkLst>
        </pc:picChg>
        <pc:picChg chg="del">
          <ac:chgData name="Morten Manø Hamborg" userId="1011f073-72a4-4481-943f-0fe885070c6a" providerId="ADAL" clId="{F9B72EC8-52A6-402A-A28D-B861A4EE2EC4}" dt="2025-05-14T10:38:16.297" v="11305" actId="478"/>
          <ac:picMkLst>
            <pc:docMk/>
            <pc:sldMk cId="3255485777" sldId="807"/>
            <ac:picMk id="13" creationId="{F87652BE-D73E-C236-7C5E-08C3FDC10A11}"/>
          </ac:picMkLst>
        </pc:picChg>
        <pc:cxnChg chg="mod">
          <ac:chgData name="Morten Manø Hamborg" userId="1011f073-72a4-4481-943f-0fe885070c6a" providerId="ADAL" clId="{F9B72EC8-52A6-402A-A28D-B861A4EE2EC4}" dt="2025-05-12T09:28:10.926" v="6346" actId="1076"/>
          <ac:cxnSpMkLst>
            <pc:docMk/>
            <pc:sldMk cId="3255485777" sldId="807"/>
            <ac:cxnSpMk id="8" creationId="{D55655DA-8B41-CEB4-7BCC-FEC336475F66}"/>
          </ac:cxnSpMkLst>
        </pc:cxnChg>
      </pc:sldChg>
      <pc:sldChg chg="addSp delSp modSp mod ord modTransition modNotesTx">
        <pc:chgData name="Morten Manø Hamborg" userId="1011f073-72a4-4481-943f-0fe885070c6a" providerId="ADAL" clId="{F9B72EC8-52A6-402A-A28D-B861A4EE2EC4}" dt="2025-05-14T10:36:34.472" v="11286" actId="1076"/>
        <pc:sldMkLst>
          <pc:docMk/>
          <pc:sldMk cId="537566994" sldId="808"/>
        </pc:sldMkLst>
        <pc:spChg chg="mod">
          <ac:chgData name="Morten Manø Hamborg" userId="1011f073-72a4-4481-943f-0fe885070c6a" providerId="ADAL" clId="{F9B72EC8-52A6-402A-A28D-B861A4EE2EC4}" dt="2025-05-13T11:11:01.660" v="9714" actId="14100"/>
          <ac:spMkLst>
            <pc:docMk/>
            <pc:sldMk cId="537566994" sldId="808"/>
            <ac:spMk id="2" creationId="{4DD4DE76-EF29-4B08-7B8F-AC7B8844B427}"/>
          </ac:spMkLst>
        </pc:spChg>
        <pc:picChg chg="del">
          <ac:chgData name="Morten Manø Hamborg" userId="1011f073-72a4-4481-943f-0fe885070c6a" providerId="ADAL" clId="{F9B72EC8-52A6-402A-A28D-B861A4EE2EC4}" dt="2025-05-14T10:36:25.558" v="11284" actId="478"/>
          <ac:picMkLst>
            <pc:docMk/>
            <pc:sldMk cId="537566994" sldId="808"/>
            <ac:picMk id="3" creationId="{2E021F81-A1BC-41E2-E46C-9438CDFE386B}"/>
          </ac:picMkLst>
        </pc:picChg>
        <pc:picChg chg="add mod">
          <ac:chgData name="Morten Manø Hamborg" userId="1011f073-72a4-4481-943f-0fe885070c6a" providerId="ADAL" clId="{F9B72EC8-52A6-402A-A28D-B861A4EE2EC4}" dt="2025-05-14T10:36:34.472" v="11286" actId="1076"/>
          <ac:picMkLst>
            <pc:docMk/>
            <pc:sldMk cId="537566994" sldId="808"/>
            <ac:picMk id="4" creationId="{C7F38A4F-9E5A-60B1-4EAD-5FB41C503669}"/>
          </ac:picMkLst>
        </pc:picChg>
      </pc:sldChg>
      <pc:sldChg chg="modSp del mod">
        <pc:chgData name="Morten Manø Hamborg" userId="1011f073-72a4-4481-943f-0fe885070c6a" providerId="ADAL" clId="{F9B72EC8-52A6-402A-A28D-B861A4EE2EC4}" dt="2025-04-29T12:05:48.811" v="1391" actId="47"/>
        <pc:sldMkLst>
          <pc:docMk/>
          <pc:sldMk cId="51679728" sldId="809"/>
        </pc:sldMkLst>
      </pc:sldChg>
      <pc:sldChg chg="modSp mod modTransition modNotesTx">
        <pc:chgData name="Morten Manø Hamborg" userId="1011f073-72a4-4481-943f-0fe885070c6a" providerId="ADAL" clId="{F9B72EC8-52A6-402A-A28D-B861A4EE2EC4}" dt="2025-05-13T19:49:38.398" v="10930"/>
        <pc:sldMkLst>
          <pc:docMk/>
          <pc:sldMk cId="3398814170" sldId="810"/>
        </pc:sldMkLst>
        <pc:spChg chg="mod">
          <ac:chgData name="Morten Manø Hamborg" userId="1011f073-72a4-4481-943f-0fe885070c6a" providerId="ADAL" clId="{F9B72EC8-52A6-402A-A28D-B861A4EE2EC4}" dt="2025-05-12T12:48:49.161" v="8832" actId="6549"/>
          <ac:spMkLst>
            <pc:docMk/>
            <pc:sldMk cId="3398814170" sldId="810"/>
            <ac:spMk id="2" creationId="{0ADCFD20-2BA9-E9E6-23ED-5B60B9D823BE}"/>
          </ac:spMkLst>
        </pc:spChg>
      </pc:sldChg>
      <pc:sldChg chg="modSp del mod">
        <pc:chgData name="Morten Manø Hamborg" userId="1011f073-72a4-4481-943f-0fe885070c6a" providerId="ADAL" clId="{F9B72EC8-52A6-402A-A28D-B861A4EE2EC4}" dt="2025-04-29T12:05:54.291" v="1393" actId="47"/>
        <pc:sldMkLst>
          <pc:docMk/>
          <pc:sldMk cId="4009179135" sldId="811"/>
        </pc:sldMkLst>
      </pc:sldChg>
      <pc:sldChg chg="modSp mod modNotesTx">
        <pc:chgData name="Morten Manø Hamborg" userId="1011f073-72a4-4481-943f-0fe885070c6a" providerId="ADAL" clId="{F9B72EC8-52A6-402A-A28D-B861A4EE2EC4}" dt="2025-05-13T19:22:07.758" v="10764" actId="20577"/>
        <pc:sldMkLst>
          <pc:docMk/>
          <pc:sldMk cId="88293398" sldId="812"/>
        </pc:sldMkLst>
        <pc:spChg chg="mod">
          <ac:chgData name="Morten Manø Hamborg" userId="1011f073-72a4-4481-943f-0fe885070c6a" providerId="ADAL" clId="{F9B72EC8-52A6-402A-A28D-B861A4EE2EC4}" dt="2025-05-12T09:15:27.136" v="6340" actId="1076"/>
          <ac:spMkLst>
            <pc:docMk/>
            <pc:sldMk cId="88293398" sldId="812"/>
            <ac:spMk id="2" creationId="{4BA4555F-06B9-2643-30DC-E8C49E4002E8}"/>
          </ac:spMkLst>
        </pc:spChg>
        <pc:spChg chg="mod">
          <ac:chgData name="Morten Manø Hamborg" userId="1011f073-72a4-4481-943f-0fe885070c6a" providerId="ADAL" clId="{F9B72EC8-52A6-402A-A28D-B861A4EE2EC4}" dt="2025-05-13T11:00:24.540" v="9595" actId="14100"/>
          <ac:spMkLst>
            <pc:docMk/>
            <pc:sldMk cId="88293398" sldId="812"/>
            <ac:spMk id="179" creationId="{CD6C77E1-E935-34A6-734D-7CDAB26209FA}"/>
          </ac:spMkLst>
        </pc:spChg>
        <pc:spChg chg="mod">
          <ac:chgData name="Morten Manø Hamborg" userId="1011f073-72a4-4481-943f-0fe885070c6a" providerId="ADAL" clId="{F9B72EC8-52A6-402A-A28D-B861A4EE2EC4}" dt="2025-05-13T11:00:18.626" v="9594" actId="14100"/>
          <ac:spMkLst>
            <pc:docMk/>
            <pc:sldMk cId="88293398" sldId="812"/>
            <ac:spMk id="181" creationId="{B0E17683-41F2-19EB-8244-8A6D009574AF}"/>
          </ac:spMkLst>
        </pc:spChg>
        <pc:spChg chg="mod">
          <ac:chgData name="Morten Manø Hamborg" userId="1011f073-72a4-4481-943f-0fe885070c6a" providerId="ADAL" clId="{F9B72EC8-52A6-402A-A28D-B861A4EE2EC4}" dt="2025-05-12T09:13:20.193" v="6259" actId="1076"/>
          <ac:spMkLst>
            <pc:docMk/>
            <pc:sldMk cId="88293398" sldId="812"/>
            <ac:spMk id="186" creationId="{AD954330-4270-0EF1-24FA-14A10E72FFD1}"/>
          </ac:spMkLst>
        </pc:spChg>
        <pc:picChg chg="mod">
          <ac:chgData name="Morten Manø Hamborg" userId="1011f073-72a4-4481-943f-0fe885070c6a" providerId="ADAL" clId="{F9B72EC8-52A6-402A-A28D-B861A4EE2EC4}" dt="2025-05-12T09:15:36.033" v="6341" actId="1076"/>
          <ac:picMkLst>
            <pc:docMk/>
            <pc:sldMk cId="88293398" sldId="812"/>
            <ac:picMk id="6" creationId="{AFB27D1F-A544-3EED-B2B9-B75B12859EE5}"/>
          </ac:picMkLst>
        </pc:picChg>
        <pc:picChg chg="mod">
          <ac:chgData name="Morten Manø Hamborg" userId="1011f073-72a4-4481-943f-0fe885070c6a" providerId="ADAL" clId="{F9B72EC8-52A6-402A-A28D-B861A4EE2EC4}" dt="2025-05-12T09:15:24.534" v="6338" actId="1076"/>
          <ac:picMkLst>
            <pc:docMk/>
            <pc:sldMk cId="88293398" sldId="812"/>
            <ac:picMk id="10" creationId="{E804CC8D-44E9-6BF2-C762-537195BAFB19}"/>
          </ac:picMkLst>
        </pc:picChg>
        <pc:picChg chg="mod">
          <ac:chgData name="Morten Manø Hamborg" userId="1011f073-72a4-4481-943f-0fe885070c6a" providerId="ADAL" clId="{F9B72EC8-52A6-402A-A28D-B861A4EE2EC4}" dt="2025-04-25T07:56:36.768" v="32" actId="1076"/>
          <ac:picMkLst>
            <pc:docMk/>
            <pc:sldMk cId="88293398" sldId="812"/>
            <ac:picMk id="182" creationId="{109BD42C-5D1A-21DF-6525-1A289B8D93B9}"/>
          </ac:picMkLst>
        </pc:picChg>
      </pc:sldChg>
      <pc:sldChg chg="addSp modSp add mod ord modTransition modShow modNotesTx">
        <pc:chgData name="Morten Manø Hamborg" userId="1011f073-72a4-4481-943f-0fe885070c6a" providerId="ADAL" clId="{F9B72EC8-52A6-402A-A28D-B861A4EE2EC4}" dt="2025-05-13T11:56:21.659" v="10410" actId="729"/>
        <pc:sldMkLst>
          <pc:docMk/>
          <pc:sldMk cId="3573689384" sldId="813"/>
        </pc:sldMkLst>
        <pc:spChg chg="mod">
          <ac:chgData name="Morten Manø Hamborg" userId="1011f073-72a4-4481-943f-0fe885070c6a" providerId="ADAL" clId="{F9B72EC8-52A6-402A-A28D-B861A4EE2EC4}" dt="2025-05-06T10:42:01.412" v="3645" actId="20577"/>
          <ac:spMkLst>
            <pc:docMk/>
            <pc:sldMk cId="3573689384" sldId="813"/>
            <ac:spMk id="18" creationId="{888A7DD9-FB81-0EA4-D109-DA32B96DB466}"/>
          </ac:spMkLst>
        </pc:spChg>
        <pc:spChg chg="mod">
          <ac:chgData name="Morten Manø Hamborg" userId="1011f073-72a4-4481-943f-0fe885070c6a" providerId="ADAL" clId="{F9B72EC8-52A6-402A-A28D-B861A4EE2EC4}" dt="2025-05-06T10:40:51.162" v="3622" actId="6549"/>
          <ac:spMkLst>
            <pc:docMk/>
            <pc:sldMk cId="3573689384" sldId="813"/>
            <ac:spMk id="19" creationId="{FE233DEC-804C-CD64-5AEA-88ABE050A172}"/>
          </ac:spMkLst>
        </pc:spChg>
        <pc:spChg chg="mod">
          <ac:chgData name="Morten Manø Hamborg" userId="1011f073-72a4-4481-943f-0fe885070c6a" providerId="ADAL" clId="{F9B72EC8-52A6-402A-A28D-B861A4EE2EC4}" dt="2025-05-06T10:41:29.245" v="3633" actId="6549"/>
          <ac:spMkLst>
            <pc:docMk/>
            <pc:sldMk cId="3573689384" sldId="813"/>
            <ac:spMk id="21" creationId="{835CE893-CBF7-8D74-D0FF-634969FC9DDB}"/>
          </ac:spMkLst>
        </pc:spChg>
        <pc:picChg chg="add mod">
          <ac:chgData name="Morten Manø Hamborg" userId="1011f073-72a4-4481-943f-0fe885070c6a" providerId="ADAL" clId="{F9B72EC8-52A6-402A-A28D-B861A4EE2EC4}" dt="2025-04-29T12:23:22.531" v="1413" actId="1076"/>
          <ac:picMkLst>
            <pc:docMk/>
            <pc:sldMk cId="3573689384" sldId="813"/>
            <ac:picMk id="3" creationId="{72A636CF-F811-C34D-DBFC-727018C7C96A}"/>
          </ac:picMkLst>
        </pc:picChg>
      </pc:sldChg>
      <pc:sldChg chg="modSp add del mod ord modNotesTx">
        <pc:chgData name="Morten Manø Hamborg" userId="1011f073-72a4-4481-943f-0fe885070c6a" providerId="ADAL" clId="{F9B72EC8-52A6-402A-A28D-B861A4EE2EC4}" dt="2025-05-06T08:22:00.361" v="2268" actId="47"/>
        <pc:sldMkLst>
          <pc:docMk/>
          <pc:sldMk cId="1817525644" sldId="814"/>
        </pc:sldMkLst>
      </pc:sldChg>
      <pc:sldChg chg="modSp add del mod ord">
        <pc:chgData name="Morten Manø Hamborg" userId="1011f073-72a4-4481-943f-0fe885070c6a" providerId="ADAL" clId="{F9B72EC8-52A6-402A-A28D-B861A4EE2EC4}" dt="2025-04-29T12:05:51.213" v="1392" actId="47"/>
        <pc:sldMkLst>
          <pc:docMk/>
          <pc:sldMk cId="2548713754" sldId="815"/>
        </pc:sldMkLst>
      </pc:sldChg>
      <pc:sldChg chg="addSp delSp modSp add mod ord delAnim modAnim modNotesTx">
        <pc:chgData name="Morten Manø Hamborg" userId="1011f073-72a4-4481-943f-0fe885070c6a" providerId="ADAL" clId="{F9B72EC8-52A6-402A-A28D-B861A4EE2EC4}" dt="2025-05-14T08:33:13.557" v="10954" actId="6549"/>
        <pc:sldMkLst>
          <pc:docMk/>
          <pc:sldMk cId="3083828387" sldId="816"/>
        </pc:sldMkLst>
        <pc:spChg chg="mod">
          <ac:chgData name="Morten Manø Hamborg" userId="1011f073-72a4-4481-943f-0fe885070c6a" providerId="ADAL" clId="{F9B72EC8-52A6-402A-A28D-B861A4EE2EC4}" dt="2025-05-13T19:24:04.043" v="10774" actId="1076"/>
          <ac:spMkLst>
            <pc:docMk/>
            <pc:sldMk cId="3083828387" sldId="816"/>
            <ac:spMk id="2" creationId="{0FAE36D3-FEFE-A591-5A7D-A05D517433D4}"/>
          </ac:spMkLst>
        </pc:spChg>
        <pc:spChg chg="add mod">
          <ac:chgData name="Morten Manø Hamborg" userId="1011f073-72a4-4481-943f-0fe885070c6a" providerId="ADAL" clId="{F9B72EC8-52A6-402A-A28D-B861A4EE2EC4}" dt="2025-05-13T19:24:09.494" v="10775" actId="1076"/>
          <ac:spMkLst>
            <pc:docMk/>
            <pc:sldMk cId="3083828387" sldId="816"/>
            <ac:spMk id="6" creationId="{AEA50A87-A33E-028F-206A-DB451BE38497}"/>
          </ac:spMkLst>
        </pc:spChg>
        <pc:spChg chg="add del mod">
          <ac:chgData name="Morten Manø Hamborg" userId="1011f073-72a4-4481-943f-0fe885070c6a" providerId="ADAL" clId="{F9B72EC8-52A6-402A-A28D-B861A4EE2EC4}" dt="2025-05-13T12:43:37.512" v="10459" actId="21"/>
          <ac:spMkLst>
            <pc:docMk/>
            <pc:sldMk cId="3083828387" sldId="816"/>
            <ac:spMk id="11" creationId="{A3329DF6-7201-C152-4794-27703DDE433B}"/>
          </ac:spMkLst>
        </pc:spChg>
        <pc:spChg chg="add mod">
          <ac:chgData name="Morten Manø Hamborg" userId="1011f073-72a4-4481-943f-0fe885070c6a" providerId="ADAL" clId="{F9B72EC8-52A6-402A-A28D-B861A4EE2EC4}" dt="2025-05-13T19:24:28.139" v="10782" actId="20577"/>
          <ac:spMkLst>
            <pc:docMk/>
            <pc:sldMk cId="3083828387" sldId="816"/>
            <ac:spMk id="13" creationId="{B38FDF44-574F-6DFD-0D0C-48453CA13C87}"/>
          </ac:spMkLst>
        </pc:spChg>
        <pc:spChg chg="add mod">
          <ac:chgData name="Morten Manø Hamborg" userId="1011f073-72a4-4481-943f-0fe885070c6a" providerId="ADAL" clId="{F9B72EC8-52A6-402A-A28D-B861A4EE2EC4}" dt="2025-05-13T19:26:16.119" v="10858" actId="20577"/>
          <ac:spMkLst>
            <pc:docMk/>
            <pc:sldMk cId="3083828387" sldId="816"/>
            <ac:spMk id="14" creationId="{1752A6CA-109B-620D-2472-C869C5DE8012}"/>
          </ac:spMkLst>
        </pc:spChg>
        <pc:spChg chg="add mod">
          <ac:chgData name="Morten Manø Hamborg" userId="1011f073-72a4-4481-943f-0fe885070c6a" providerId="ADAL" clId="{F9B72EC8-52A6-402A-A28D-B861A4EE2EC4}" dt="2025-05-13T09:13:58.683" v="9536" actId="6549"/>
          <ac:spMkLst>
            <pc:docMk/>
            <pc:sldMk cId="3083828387" sldId="816"/>
            <ac:spMk id="15" creationId="{BD235A19-E157-2317-BE9E-DB2B7E969697}"/>
          </ac:spMkLst>
        </pc:spChg>
        <pc:spChg chg="add mod">
          <ac:chgData name="Morten Manø Hamborg" userId="1011f073-72a4-4481-943f-0fe885070c6a" providerId="ADAL" clId="{F9B72EC8-52A6-402A-A28D-B861A4EE2EC4}" dt="2025-05-14T08:31:39.029" v="10947" actId="20577"/>
          <ac:spMkLst>
            <pc:docMk/>
            <pc:sldMk cId="3083828387" sldId="816"/>
            <ac:spMk id="19" creationId="{986D5F90-F809-519A-4913-41525A35902E}"/>
          </ac:spMkLst>
        </pc:spChg>
        <pc:spChg chg="add mod">
          <ac:chgData name="Morten Manø Hamborg" userId="1011f073-72a4-4481-943f-0fe885070c6a" providerId="ADAL" clId="{F9B72EC8-52A6-402A-A28D-B861A4EE2EC4}" dt="2025-05-13T19:27:02.201" v="10870" actId="20577"/>
          <ac:spMkLst>
            <pc:docMk/>
            <pc:sldMk cId="3083828387" sldId="816"/>
            <ac:spMk id="21" creationId="{557A42BD-A818-FCE0-5C53-3ECBCE877C95}"/>
          </ac:spMkLst>
        </pc:spChg>
        <pc:spChg chg="add mod">
          <ac:chgData name="Morten Manø Hamborg" userId="1011f073-72a4-4481-943f-0fe885070c6a" providerId="ADAL" clId="{F9B72EC8-52A6-402A-A28D-B861A4EE2EC4}" dt="2025-05-14T08:32:55.898" v="10952" actId="20577"/>
          <ac:spMkLst>
            <pc:docMk/>
            <pc:sldMk cId="3083828387" sldId="816"/>
            <ac:spMk id="23" creationId="{12008D16-A6D2-76B8-077B-92F6BFCDD37D}"/>
          </ac:spMkLst>
        </pc:spChg>
        <pc:picChg chg="add mod">
          <ac:chgData name="Morten Manø Hamborg" userId="1011f073-72a4-4481-943f-0fe885070c6a" providerId="ADAL" clId="{F9B72EC8-52A6-402A-A28D-B861A4EE2EC4}" dt="2025-04-29T12:22:23.944" v="1401"/>
          <ac:picMkLst>
            <pc:docMk/>
            <pc:sldMk cId="3083828387" sldId="816"/>
            <ac:picMk id="3" creationId="{CB5C50F7-CA71-F307-1074-679F35FBBBD3}"/>
          </ac:picMkLst>
        </pc:picChg>
      </pc:sldChg>
      <pc:sldChg chg="add del">
        <pc:chgData name="Morten Manø Hamborg" userId="1011f073-72a4-4481-943f-0fe885070c6a" providerId="ADAL" clId="{F9B72EC8-52A6-402A-A28D-B861A4EE2EC4}" dt="2025-04-25T11:01:04.805" v="896" actId="47"/>
        <pc:sldMkLst>
          <pc:docMk/>
          <pc:sldMk cId="1278892816" sldId="817"/>
        </pc:sldMkLst>
      </pc:sldChg>
      <pc:sldChg chg="addSp delSp modSp add del mod ord modNotesTx">
        <pc:chgData name="Morten Manø Hamborg" userId="1011f073-72a4-4481-943f-0fe885070c6a" providerId="ADAL" clId="{F9B72EC8-52A6-402A-A28D-B861A4EE2EC4}" dt="2025-05-06T10:39:51.370" v="3541" actId="47"/>
        <pc:sldMkLst>
          <pc:docMk/>
          <pc:sldMk cId="4246737148" sldId="817"/>
        </pc:sldMkLst>
      </pc:sldChg>
      <pc:sldChg chg="addSp delSp modSp add del mod modNotesTx">
        <pc:chgData name="Morten Manø Hamborg" userId="1011f073-72a4-4481-943f-0fe885070c6a" providerId="ADAL" clId="{F9B72EC8-52A6-402A-A28D-B861A4EE2EC4}" dt="2025-05-12T09:15:57.950" v="6342" actId="47"/>
        <pc:sldMkLst>
          <pc:docMk/>
          <pc:sldMk cId="3802435970" sldId="818"/>
        </pc:sldMkLst>
      </pc:sldChg>
      <pc:sldChg chg="addSp delSp modSp add mod ord modClrScheme delAnim modAnim chgLayout modNotesTx">
        <pc:chgData name="Morten Manø Hamborg" userId="1011f073-72a4-4481-943f-0fe885070c6a" providerId="ADAL" clId="{F9B72EC8-52A6-402A-A28D-B861A4EE2EC4}" dt="2025-05-14T10:36:11.875" v="11280"/>
        <pc:sldMkLst>
          <pc:docMk/>
          <pc:sldMk cId="3989126414" sldId="819"/>
        </pc:sldMkLst>
        <pc:spChg chg="add mod ord">
          <ac:chgData name="Morten Manø Hamborg" userId="1011f073-72a4-4481-943f-0fe885070c6a" providerId="ADAL" clId="{F9B72EC8-52A6-402A-A28D-B861A4EE2EC4}" dt="2025-05-14T10:34:14.381" v="11252" actId="113"/>
          <ac:spMkLst>
            <pc:docMk/>
            <pc:sldMk cId="3989126414" sldId="819"/>
            <ac:spMk id="6" creationId="{0ECB168E-AF68-1FFB-7C60-E5FE3FC447D3}"/>
          </ac:spMkLst>
        </pc:spChg>
        <pc:spChg chg="del">
          <ac:chgData name="Morten Manø Hamborg" userId="1011f073-72a4-4481-943f-0fe885070c6a" providerId="ADAL" clId="{F9B72EC8-52A6-402A-A28D-B861A4EE2EC4}" dt="2025-05-13T11:15:07.541" v="9856" actId="478"/>
          <ac:spMkLst>
            <pc:docMk/>
            <pc:sldMk cId="3989126414" sldId="819"/>
            <ac:spMk id="7" creationId="{B371EE00-4D11-1C36-D647-D2623ED2C1A9}"/>
          </ac:spMkLst>
        </pc:spChg>
        <pc:spChg chg="add mod">
          <ac:chgData name="Morten Manø Hamborg" userId="1011f073-72a4-4481-943f-0fe885070c6a" providerId="ADAL" clId="{F9B72EC8-52A6-402A-A28D-B861A4EE2EC4}" dt="2025-05-12T13:25:03.577" v="9419" actId="1076"/>
          <ac:spMkLst>
            <pc:docMk/>
            <pc:sldMk cId="3989126414" sldId="819"/>
            <ac:spMk id="15" creationId="{8916DC29-FD35-E665-0A06-8945D12BC7CE}"/>
          </ac:spMkLst>
        </pc:spChg>
        <pc:spChg chg="add mod ord">
          <ac:chgData name="Morten Manø Hamborg" userId="1011f073-72a4-4481-943f-0fe885070c6a" providerId="ADAL" clId="{F9B72EC8-52A6-402A-A28D-B861A4EE2EC4}" dt="2025-05-12T13:00:25.001" v="8932" actId="1076"/>
          <ac:spMkLst>
            <pc:docMk/>
            <pc:sldMk cId="3989126414" sldId="819"/>
            <ac:spMk id="16" creationId="{38275C50-B9FA-F32E-272C-D6AC25047AEA}"/>
          </ac:spMkLst>
        </pc:spChg>
        <pc:spChg chg="add mod">
          <ac:chgData name="Morten Manø Hamborg" userId="1011f073-72a4-4481-943f-0fe885070c6a" providerId="ADAL" clId="{F9B72EC8-52A6-402A-A28D-B861A4EE2EC4}" dt="2025-05-14T09:25:42.659" v="11177" actId="14100"/>
          <ac:spMkLst>
            <pc:docMk/>
            <pc:sldMk cId="3989126414" sldId="819"/>
            <ac:spMk id="17" creationId="{EE81AD3D-1D55-8376-7E3E-007817711484}"/>
          </ac:spMkLst>
        </pc:spChg>
        <pc:spChg chg="add mod">
          <ac:chgData name="Morten Manø Hamborg" userId="1011f073-72a4-4481-943f-0fe885070c6a" providerId="ADAL" clId="{F9B72EC8-52A6-402A-A28D-B861A4EE2EC4}" dt="2025-05-12T13:00:33.252" v="8934" actId="113"/>
          <ac:spMkLst>
            <pc:docMk/>
            <pc:sldMk cId="3989126414" sldId="819"/>
            <ac:spMk id="18" creationId="{23825921-3B38-2EFD-AAAB-E56FE47993DA}"/>
          </ac:spMkLst>
        </pc:spChg>
        <pc:spChg chg="add mod">
          <ac:chgData name="Morten Manø Hamborg" userId="1011f073-72a4-4481-943f-0fe885070c6a" providerId="ADAL" clId="{F9B72EC8-52A6-402A-A28D-B861A4EE2EC4}" dt="2025-05-14T09:03:32.703" v="11161" actId="14100"/>
          <ac:spMkLst>
            <pc:docMk/>
            <pc:sldMk cId="3989126414" sldId="819"/>
            <ac:spMk id="19" creationId="{0F7D1912-739C-79A6-9726-D10A1BB2F575}"/>
          </ac:spMkLst>
        </pc:spChg>
        <pc:picChg chg="del">
          <ac:chgData name="Morten Manø Hamborg" userId="1011f073-72a4-4481-943f-0fe885070c6a" providerId="ADAL" clId="{F9B72EC8-52A6-402A-A28D-B861A4EE2EC4}" dt="2025-05-14T10:36:11.436" v="11279" actId="478"/>
          <ac:picMkLst>
            <pc:docMk/>
            <pc:sldMk cId="3989126414" sldId="819"/>
            <ac:picMk id="3" creationId="{77FB9741-BD36-DDE2-7463-E03E7E851CC0}"/>
          </ac:picMkLst>
        </pc:picChg>
        <pc:picChg chg="add mod">
          <ac:chgData name="Morten Manø Hamborg" userId="1011f073-72a4-4481-943f-0fe885070c6a" providerId="ADAL" clId="{F9B72EC8-52A6-402A-A28D-B861A4EE2EC4}" dt="2025-05-14T10:36:11.875" v="11280"/>
          <ac:picMkLst>
            <pc:docMk/>
            <pc:sldMk cId="3989126414" sldId="819"/>
            <ac:picMk id="4" creationId="{86E8CEFA-C5C9-0EAB-3EAB-17BB275BCAB4}"/>
          </ac:picMkLst>
        </pc:picChg>
        <pc:picChg chg="add mod">
          <ac:chgData name="Morten Manø Hamborg" userId="1011f073-72a4-4481-943f-0fe885070c6a" providerId="ADAL" clId="{F9B72EC8-52A6-402A-A28D-B861A4EE2EC4}" dt="2025-05-12T13:00:25.001" v="8932" actId="1076"/>
          <ac:picMkLst>
            <pc:docMk/>
            <pc:sldMk cId="3989126414" sldId="819"/>
            <ac:picMk id="5" creationId="{02654325-7541-4AF9-FC64-E640718987C5}"/>
          </ac:picMkLst>
        </pc:picChg>
        <pc:picChg chg="add mod">
          <ac:chgData name="Morten Manø Hamborg" userId="1011f073-72a4-4481-943f-0fe885070c6a" providerId="ADAL" clId="{F9B72EC8-52A6-402A-A28D-B861A4EE2EC4}" dt="2025-05-12T13:00:25.001" v="8932" actId="1076"/>
          <ac:picMkLst>
            <pc:docMk/>
            <pc:sldMk cId="3989126414" sldId="819"/>
            <ac:picMk id="12" creationId="{9AB8EA3B-8D58-7420-D56A-1D5631E51A1B}"/>
          </ac:picMkLst>
        </pc:picChg>
        <pc:picChg chg="add mod">
          <ac:chgData name="Morten Manø Hamborg" userId="1011f073-72a4-4481-943f-0fe885070c6a" providerId="ADAL" clId="{F9B72EC8-52A6-402A-A28D-B861A4EE2EC4}" dt="2025-05-12T13:00:25.001" v="8932" actId="1076"/>
          <ac:picMkLst>
            <pc:docMk/>
            <pc:sldMk cId="3989126414" sldId="819"/>
            <ac:picMk id="14" creationId="{06D6B24C-160E-774A-7868-EF39862D1640}"/>
          </ac:picMkLst>
        </pc:picChg>
        <pc:picChg chg="add mod">
          <ac:chgData name="Morten Manø Hamborg" userId="1011f073-72a4-4481-943f-0fe885070c6a" providerId="ADAL" clId="{F9B72EC8-52A6-402A-A28D-B861A4EE2EC4}" dt="2025-05-12T13:00:25.001" v="8932" actId="1076"/>
          <ac:picMkLst>
            <pc:docMk/>
            <pc:sldMk cId="3989126414" sldId="819"/>
            <ac:picMk id="21" creationId="{6E77F139-BB1A-06E1-7C32-9D254E9F3136}"/>
          </ac:picMkLst>
        </pc:picChg>
        <pc:picChg chg="add mod">
          <ac:chgData name="Morten Manø Hamborg" userId="1011f073-72a4-4481-943f-0fe885070c6a" providerId="ADAL" clId="{F9B72EC8-52A6-402A-A28D-B861A4EE2EC4}" dt="2025-05-12T13:00:25.001" v="8932" actId="1076"/>
          <ac:picMkLst>
            <pc:docMk/>
            <pc:sldMk cId="3989126414" sldId="819"/>
            <ac:picMk id="24" creationId="{E91AF278-7AE1-369F-5381-332C13DF66A9}"/>
          </ac:picMkLst>
        </pc:picChg>
      </pc:sldChg>
      <pc:sldChg chg="addSp delSp modSp add del mod ord modNotesTx">
        <pc:chgData name="Morten Manø Hamborg" userId="1011f073-72a4-4481-943f-0fe885070c6a" providerId="ADAL" clId="{F9B72EC8-52A6-402A-A28D-B861A4EE2EC4}" dt="2025-05-14T09:51:47.492" v="11180" actId="2696"/>
        <pc:sldMkLst>
          <pc:docMk/>
          <pc:sldMk cId="2950121332" sldId="820"/>
        </pc:sldMkLst>
        <pc:spChg chg="add mod">
          <ac:chgData name="Morten Manø Hamborg" userId="1011f073-72a4-4481-943f-0fe885070c6a" providerId="ADAL" clId="{F9B72EC8-52A6-402A-A28D-B861A4EE2EC4}" dt="2025-05-13T11:09:53.864" v="9696" actId="1076"/>
          <ac:spMkLst>
            <pc:docMk/>
            <pc:sldMk cId="2950121332" sldId="820"/>
            <ac:spMk id="4" creationId="{476973DE-BB87-8F00-60E8-B8448BF1FBC8}"/>
          </ac:spMkLst>
        </pc:spChg>
        <pc:spChg chg="add del mod">
          <ac:chgData name="Morten Manø Hamborg" userId="1011f073-72a4-4481-943f-0fe885070c6a" providerId="ADAL" clId="{F9B72EC8-52A6-402A-A28D-B861A4EE2EC4}" dt="2025-05-14T09:51:40.404" v="11178" actId="478"/>
          <ac:spMkLst>
            <pc:docMk/>
            <pc:sldMk cId="2950121332" sldId="820"/>
            <ac:spMk id="5" creationId="{64DB657D-14A0-413E-A1FA-809CEDF9F09D}"/>
          </ac:spMkLst>
        </pc:spChg>
        <pc:spChg chg="add del mod">
          <ac:chgData name="Morten Manø Hamborg" userId="1011f073-72a4-4481-943f-0fe885070c6a" providerId="ADAL" clId="{F9B72EC8-52A6-402A-A28D-B861A4EE2EC4}" dt="2025-05-14T09:51:42.462" v="11179" actId="478"/>
          <ac:spMkLst>
            <pc:docMk/>
            <pc:sldMk cId="2950121332" sldId="820"/>
            <ac:spMk id="8" creationId="{2AB2E9EE-DE4B-5D61-7ADB-8E11E46F655C}"/>
          </ac:spMkLst>
        </pc:spChg>
      </pc:sldChg>
      <pc:sldChg chg="delSp modSp add del mod ord modShow">
        <pc:chgData name="Morten Manø Hamborg" userId="1011f073-72a4-4481-943f-0fe885070c6a" providerId="ADAL" clId="{F9B72EC8-52A6-402A-A28D-B861A4EE2EC4}" dt="2025-05-12T06:18:50.551" v="5937" actId="2696"/>
        <pc:sldMkLst>
          <pc:docMk/>
          <pc:sldMk cId="2230254198" sldId="821"/>
        </pc:sldMkLst>
      </pc:sldChg>
      <pc:sldChg chg="delSp modSp add del mod ord modShow">
        <pc:chgData name="Morten Manø Hamborg" userId="1011f073-72a4-4481-943f-0fe885070c6a" providerId="ADAL" clId="{F9B72EC8-52A6-402A-A28D-B861A4EE2EC4}" dt="2025-05-12T06:18:50.551" v="5937" actId="2696"/>
        <pc:sldMkLst>
          <pc:docMk/>
          <pc:sldMk cId="970071461" sldId="822"/>
        </pc:sldMkLst>
      </pc:sldChg>
      <pc:sldChg chg="delSp modSp add del mod ord modShow">
        <pc:chgData name="Morten Manø Hamborg" userId="1011f073-72a4-4481-943f-0fe885070c6a" providerId="ADAL" clId="{F9B72EC8-52A6-402A-A28D-B861A4EE2EC4}" dt="2025-05-12T06:18:50.551" v="5937" actId="2696"/>
        <pc:sldMkLst>
          <pc:docMk/>
          <pc:sldMk cId="868766330" sldId="823"/>
        </pc:sldMkLst>
      </pc:sldChg>
      <pc:sldChg chg="delSp add del mod ord modShow">
        <pc:chgData name="Morten Manø Hamborg" userId="1011f073-72a4-4481-943f-0fe885070c6a" providerId="ADAL" clId="{F9B72EC8-52A6-402A-A28D-B861A4EE2EC4}" dt="2025-05-12T06:18:50.551" v="5937" actId="2696"/>
        <pc:sldMkLst>
          <pc:docMk/>
          <pc:sldMk cId="3299653571" sldId="824"/>
        </pc:sldMkLst>
      </pc:sldChg>
      <pc:sldChg chg="delSp add del mod ord modShow">
        <pc:chgData name="Morten Manø Hamborg" userId="1011f073-72a4-4481-943f-0fe885070c6a" providerId="ADAL" clId="{F9B72EC8-52A6-402A-A28D-B861A4EE2EC4}" dt="2025-05-12T06:18:50.551" v="5937" actId="2696"/>
        <pc:sldMkLst>
          <pc:docMk/>
          <pc:sldMk cId="2114352036" sldId="825"/>
        </pc:sldMkLst>
      </pc:sldChg>
      <pc:sldChg chg="delSp add del mod ord modShow">
        <pc:chgData name="Morten Manø Hamborg" userId="1011f073-72a4-4481-943f-0fe885070c6a" providerId="ADAL" clId="{F9B72EC8-52A6-402A-A28D-B861A4EE2EC4}" dt="2025-05-12T06:18:50.551" v="5937" actId="2696"/>
        <pc:sldMkLst>
          <pc:docMk/>
          <pc:sldMk cId="2984491643" sldId="826"/>
        </pc:sldMkLst>
      </pc:sldChg>
      <pc:sldChg chg="addSp delSp modSp add mod ord modClrScheme chgLayout modNotesTx">
        <pc:chgData name="Morten Manø Hamborg" userId="1011f073-72a4-4481-943f-0fe885070c6a" providerId="ADAL" clId="{F9B72EC8-52A6-402A-A28D-B861A4EE2EC4}" dt="2025-05-14T10:36:07.561" v="11278"/>
        <pc:sldMkLst>
          <pc:docMk/>
          <pc:sldMk cId="816387506" sldId="827"/>
        </pc:sldMkLst>
        <pc:spChg chg="add mod">
          <ac:chgData name="Morten Manø Hamborg" userId="1011f073-72a4-4481-943f-0fe885070c6a" providerId="ADAL" clId="{F9B72EC8-52A6-402A-A28D-B861A4EE2EC4}" dt="2025-05-12T12:45:18.135" v="8800" actId="1076"/>
          <ac:spMkLst>
            <pc:docMk/>
            <pc:sldMk cId="816387506" sldId="827"/>
            <ac:spMk id="4" creationId="{5B46C23F-FDD7-9B73-7348-EFD9C7E18D3F}"/>
          </ac:spMkLst>
        </pc:spChg>
        <pc:spChg chg="add mod">
          <ac:chgData name="Morten Manø Hamborg" userId="1011f073-72a4-4481-943f-0fe885070c6a" providerId="ADAL" clId="{F9B72EC8-52A6-402A-A28D-B861A4EE2EC4}" dt="2025-05-12T12:45:12.410" v="8798" actId="1076"/>
          <ac:spMkLst>
            <pc:docMk/>
            <pc:sldMk cId="816387506" sldId="827"/>
            <ac:spMk id="5" creationId="{9333223D-59D0-F57F-CA21-0BCAEDC7D2A6}"/>
          </ac:spMkLst>
        </pc:spChg>
        <pc:spChg chg="add mod">
          <ac:chgData name="Morten Manø Hamborg" userId="1011f073-72a4-4481-943f-0fe885070c6a" providerId="ADAL" clId="{F9B72EC8-52A6-402A-A28D-B861A4EE2EC4}" dt="2025-05-14T08:39:29.540" v="11013" actId="113"/>
          <ac:spMkLst>
            <pc:docMk/>
            <pc:sldMk cId="816387506" sldId="827"/>
            <ac:spMk id="11" creationId="{0F172718-1E6E-4BF5-1B6F-45AF244B2545}"/>
          </ac:spMkLst>
        </pc:spChg>
        <pc:spChg chg="add mod">
          <ac:chgData name="Morten Manø Hamborg" userId="1011f073-72a4-4481-943f-0fe885070c6a" providerId="ADAL" clId="{F9B72EC8-52A6-402A-A28D-B861A4EE2EC4}" dt="2025-05-14T08:39:37.335" v="11014" actId="113"/>
          <ac:spMkLst>
            <pc:docMk/>
            <pc:sldMk cId="816387506" sldId="827"/>
            <ac:spMk id="13" creationId="{62BAF8B9-6BEF-F8C5-74A9-957A66EA2078}"/>
          </ac:spMkLst>
        </pc:spChg>
        <pc:spChg chg="add mod">
          <ac:chgData name="Morten Manø Hamborg" userId="1011f073-72a4-4481-943f-0fe885070c6a" providerId="ADAL" clId="{F9B72EC8-52A6-402A-A28D-B861A4EE2EC4}" dt="2025-05-14T08:40:08.235" v="11017" actId="113"/>
          <ac:spMkLst>
            <pc:docMk/>
            <pc:sldMk cId="816387506" sldId="827"/>
            <ac:spMk id="15" creationId="{30F3A432-C020-D299-86B6-DB5DEA041D9C}"/>
          </ac:spMkLst>
        </pc:spChg>
        <pc:spChg chg="add mod">
          <ac:chgData name="Morten Manø Hamborg" userId="1011f073-72a4-4481-943f-0fe885070c6a" providerId="ADAL" clId="{F9B72EC8-52A6-402A-A28D-B861A4EE2EC4}" dt="2025-05-12T12:45:15.035" v="8799" actId="1076"/>
          <ac:spMkLst>
            <pc:docMk/>
            <pc:sldMk cId="816387506" sldId="827"/>
            <ac:spMk id="17" creationId="{9AF3CE54-C3A2-26A4-3FAE-4C8D162A29C5}"/>
          </ac:spMkLst>
        </pc:spChg>
        <pc:spChg chg="add mod">
          <ac:chgData name="Morten Manø Hamborg" userId="1011f073-72a4-4481-943f-0fe885070c6a" providerId="ADAL" clId="{F9B72EC8-52A6-402A-A28D-B861A4EE2EC4}" dt="2025-05-14T08:39:53.353" v="11016" actId="113"/>
          <ac:spMkLst>
            <pc:docMk/>
            <pc:sldMk cId="816387506" sldId="827"/>
            <ac:spMk id="19" creationId="{8DAE9F74-5973-DF4D-8873-C0B14749DD28}"/>
          </ac:spMkLst>
        </pc:spChg>
        <pc:spChg chg="mod">
          <ac:chgData name="Morten Manø Hamborg" userId="1011f073-72a4-4481-943f-0fe885070c6a" providerId="ADAL" clId="{F9B72EC8-52A6-402A-A28D-B861A4EE2EC4}" dt="2025-05-12T13:01:09.994" v="8935" actId="255"/>
          <ac:spMkLst>
            <pc:docMk/>
            <pc:sldMk cId="816387506" sldId="827"/>
            <ac:spMk id="172" creationId="{81B01E93-73A8-6600-CA22-9D0B29857935}"/>
          </ac:spMkLst>
        </pc:spChg>
        <pc:spChg chg="mod">
          <ac:chgData name="Morten Manø Hamborg" userId="1011f073-72a4-4481-943f-0fe885070c6a" providerId="ADAL" clId="{F9B72EC8-52A6-402A-A28D-B861A4EE2EC4}" dt="2025-05-14T10:34:22.865" v="11253" actId="113"/>
          <ac:spMkLst>
            <pc:docMk/>
            <pc:sldMk cId="816387506" sldId="827"/>
            <ac:spMk id="177" creationId="{540E1122-2816-3827-ADE5-9D96F4E24D4E}"/>
          </ac:spMkLst>
        </pc:spChg>
        <pc:picChg chg="add mod">
          <ac:chgData name="Morten Manø Hamborg" userId="1011f073-72a4-4481-943f-0fe885070c6a" providerId="ADAL" clId="{F9B72EC8-52A6-402A-A28D-B861A4EE2EC4}" dt="2025-05-14T10:36:07.561" v="11278"/>
          <ac:picMkLst>
            <pc:docMk/>
            <pc:sldMk cId="816387506" sldId="827"/>
            <ac:picMk id="2" creationId="{C9019CE4-0E9C-3AEA-E937-1988499E0BD7}"/>
          </ac:picMkLst>
        </pc:picChg>
        <pc:picChg chg="del">
          <ac:chgData name="Morten Manø Hamborg" userId="1011f073-72a4-4481-943f-0fe885070c6a" providerId="ADAL" clId="{F9B72EC8-52A6-402A-A28D-B861A4EE2EC4}" dt="2025-05-14T10:36:07.007" v="11277" actId="478"/>
          <ac:picMkLst>
            <pc:docMk/>
            <pc:sldMk cId="816387506" sldId="827"/>
            <ac:picMk id="3" creationId="{4BBFD4A6-E3E3-81C9-1D22-C9544F805AAF}"/>
          </ac:picMkLst>
        </pc:picChg>
        <pc:picChg chg="add mod">
          <ac:chgData name="Morten Manø Hamborg" userId="1011f073-72a4-4481-943f-0fe885070c6a" providerId="ADAL" clId="{F9B72EC8-52A6-402A-A28D-B861A4EE2EC4}" dt="2025-05-13T11:18:40.873" v="9863"/>
          <ac:picMkLst>
            <pc:docMk/>
            <pc:sldMk cId="816387506" sldId="827"/>
            <ac:picMk id="6" creationId="{F2810AAC-3554-2D99-74BB-6C26B4E892F8}"/>
          </ac:picMkLst>
        </pc:picChg>
        <pc:picChg chg="add mod">
          <ac:chgData name="Morten Manø Hamborg" userId="1011f073-72a4-4481-943f-0fe885070c6a" providerId="ADAL" clId="{F9B72EC8-52A6-402A-A28D-B861A4EE2EC4}" dt="2025-05-09T10:16:42.513" v="5358" actId="1076"/>
          <ac:picMkLst>
            <pc:docMk/>
            <pc:sldMk cId="816387506" sldId="827"/>
            <ac:picMk id="10" creationId="{F67B49F2-4228-6F4A-711F-63C7727A1897}"/>
          </ac:picMkLst>
        </pc:picChg>
      </pc:sldChg>
      <pc:sldChg chg="addSp delSp modSp add mod ord modClrScheme chgLayout modNotesTx">
        <pc:chgData name="Morten Manø Hamborg" userId="1011f073-72a4-4481-943f-0fe885070c6a" providerId="ADAL" clId="{F9B72EC8-52A6-402A-A28D-B861A4EE2EC4}" dt="2025-05-14T10:35:48.722" v="11270"/>
        <pc:sldMkLst>
          <pc:docMk/>
          <pc:sldMk cId="305716916" sldId="828"/>
        </pc:sldMkLst>
        <pc:spChg chg="add mod">
          <ac:chgData name="Morten Manø Hamborg" userId="1011f073-72a4-4481-943f-0fe885070c6a" providerId="ADAL" clId="{F9B72EC8-52A6-402A-A28D-B861A4EE2EC4}" dt="2025-05-12T13:11:50.011" v="9314" actId="21"/>
          <ac:spMkLst>
            <pc:docMk/>
            <pc:sldMk cId="305716916" sldId="828"/>
            <ac:spMk id="4" creationId="{56FF4732-9261-1141-3B8E-7AE8D04AB7F8}"/>
          </ac:spMkLst>
        </pc:spChg>
        <pc:spChg chg="add mod ord">
          <ac:chgData name="Morten Manø Hamborg" userId="1011f073-72a4-4481-943f-0fe885070c6a" providerId="ADAL" clId="{F9B72EC8-52A6-402A-A28D-B861A4EE2EC4}" dt="2025-05-14T08:54:52.854" v="11112" actId="20577"/>
          <ac:spMkLst>
            <pc:docMk/>
            <pc:sldMk cId="305716916" sldId="828"/>
            <ac:spMk id="10" creationId="{1D908FCF-1261-1DFA-FD73-C1DD5494976D}"/>
          </ac:spMkLst>
        </pc:spChg>
        <pc:spChg chg="add del mod ord">
          <ac:chgData name="Morten Manø Hamborg" userId="1011f073-72a4-4481-943f-0fe885070c6a" providerId="ADAL" clId="{F9B72EC8-52A6-402A-A28D-B861A4EE2EC4}" dt="2025-05-13T11:42:47.519" v="10284" actId="478"/>
          <ac:spMkLst>
            <pc:docMk/>
            <pc:sldMk cId="305716916" sldId="828"/>
            <ac:spMk id="11" creationId="{1DEAC695-1C19-9808-C355-EE41D4CFC04F}"/>
          </ac:spMkLst>
        </pc:spChg>
        <pc:spChg chg="mod">
          <ac:chgData name="Morten Manø Hamborg" userId="1011f073-72a4-4481-943f-0fe885070c6a" providerId="ADAL" clId="{F9B72EC8-52A6-402A-A28D-B861A4EE2EC4}" dt="2025-05-12T13:04:42.012" v="8964" actId="255"/>
          <ac:spMkLst>
            <pc:docMk/>
            <pc:sldMk cId="305716916" sldId="828"/>
            <ac:spMk id="172" creationId="{4579422E-E48D-99C3-B18B-B3EE385C1E48}"/>
          </ac:spMkLst>
        </pc:spChg>
        <pc:spChg chg="mod">
          <ac:chgData name="Morten Manø Hamborg" userId="1011f073-72a4-4481-943f-0fe885070c6a" providerId="ADAL" clId="{F9B72EC8-52A6-402A-A28D-B861A4EE2EC4}" dt="2025-05-13T11:32:38.714" v="10020" actId="13926"/>
          <ac:spMkLst>
            <pc:docMk/>
            <pc:sldMk cId="305716916" sldId="828"/>
            <ac:spMk id="177" creationId="{420914C9-F2A8-A515-B55C-6B10F1B6729B}"/>
          </ac:spMkLst>
        </pc:spChg>
        <pc:picChg chg="add mod">
          <ac:chgData name="Morten Manø Hamborg" userId="1011f073-72a4-4481-943f-0fe885070c6a" providerId="ADAL" clId="{F9B72EC8-52A6-402A-A28D-B861A4EE2EC4}" dt="2025-05-13T11:43:00.233" v="10286" actId="1076"/>
          <ac:picMkLst>
            <pc:docMk/>
            <pc:sldMk cId="305716916" sldId="828"/>
            <ac:picMk id="2" creationId="{EFA1BDA2-7378-8F5E-7AFD-B4C80CA341B2}"/>
          </ac:picMkLst>
        </pc:picChg>
        <pc:picChg chg="del">
          <ac:chgData name="Morten Manø Hamborg" userId="1011f073-72a4-4481-943f-0fe885070c6a" providerId="ADAL" clId="{F9B72EC8-52A6-402A-A28D-B861A4EE2EC4}" dt="2025-05-14T10:35:48.236" v="11269" actId="478"/>
          <ac:picMkLst>
            <pc:docMk/>
            <pc:sldMk cId="305716916" sldId="828"/>
            <ac:picMk id="3" creationId="{06871121-F268-1F7D-E9FE-8024EA2347D9}"/>
          </ac:picMkLst>
        </pc:picChg>
        <pc:picChg chg="add mod">
          <ac:chgData name="Morten Manø Hamborg" userId="1011f073-72a4-4481-943f-0fe885070c6a" providerId="ADAL" clId="{F9B72EC8-52A6-402A-A28D-B861A4EE2EC4}" dt="2025-05-14T10:35:48.722" v="11270"/>
          <ac:picMkLst>
            <pc:docMk/>
            <pc:sldMk cId="305716916" sldId="828"/>
            <ac:picMk id="5" creationId="{31EB7205-7D78-A17E-E482-F3A68C1F0DD5}"/>
          </ac:picMkLst>
        </pc:picChg>
        <pc:picChg chg="mod">
          <ac:chgData name="Morten Manø Hamborg" userId="1011f073-72a4-4481-943f-0fe885070c6a" providerId="ADAL" clId="{F9B72EC8-52A6-402A-A28D-B861A4EE2EC4}" dt="2025-05-12T13:10:51.274" v="9299" actId="1076"/>
          <ac:picMkLst>
            <pc:docMk/>
            <pc:sldMk cId="305716916" sldId="828"/>
            <ac:picMk id="23" creationId="{6305B829-00E5-104D-D365-43CB480E63B0}"/>
          </ac:picMkLst>
        </pc:picChg>
      </pc:sldChg>
      <pc:sldChg chg="addSp delSp modSp add mod ord modClrScheme chgLayout modNotesTx">
        <pc:chgData name="Morten Manø Hamborg" userId="1011f073-72a4-4481-943f-0fe885070c6a" providerId="ADAL" clId="{F9B72EC8-52A6-402A-A28D-B861A4EE2EC4}" dt="2025-05-14T10:35:44.768" v="11268"/>
        <pc:sldMkLst>
          <pc:docMk/>
          <pc:sldMk cId="2406940271" sldId="829"/>
        </pc:sldMkLst>
        <pc:spChg chg="add mod">
          <ac:chgData name="Morten Manø Hamborg" userId="1011f073-72a4-4481-943f-0fe885070c6a" providerId="ADAL" clId="{F9B72EC8-52A6-402A-A28D-B861A4EE2EC4}" dt="2025-05-13T11:55:07.474" v="10391" actId="20577"/>
          <ac:spMkLst>
            <pc:docMk/>
            <pc:sldMk cId="2406940271" sldId="829"/>
            <ac:spMk id="4" creationId="{F948565F-2A05-93D7-2BDE-0ACEDE52F4A0}"/>
          </ac:spMkLst>
        </pc:spChg>
        <pc:spChg chg="add mod">
          <ac:chgData name="Morten Manø Hamborg" userId="1011f073-72a4-4481-943f-0fe885070c6a" providerId="ADAL" clId="{F9B72EC8-52A6-402A-A28D-B861A4EE2EC4}" dt="2025-05-13T11:54:22.489" v="10386" actId="1076"/>
          <ac:spMkLst>
            <pc:docMk/>
            <pc:sldMk cId="2406940271" sldId="829"/>
            <ac:spMk id="5" creationId="{333E1DC2-A258-E8A8-0C41-492A88F67644}"/>
          </ac:spMkLst>
        </pc:spChg>
        <pc:spChg chg="add mod">
          <ac:chgData name="Morten Manø Hamborg" userId="1011f073-72a4-4481-943f-0fe885070c6a" providerId="ADAL" clId="{F9B72EC8-52A6-402A-A28D-B861A4EE2EC4}" dt="2025-05-13T11:54:37.604" v="10387" actId="1076"/>
          <ac:spMkLst>
            <pc:docMk/>
            <pc:sldMk cId="2406940271" sldId="829"/>
            <ac:spMk id="7" creationId="{3E4F771D-D352-20B0-DA3E-C62C777A4B38}"/>
          </ac:spMkLst>
        </pc:spChg>
        <pc:spChg chg="add mod">
          <ac:chgData name="Morten Manø Hamborg" userId="1011f073-72a4-4481-943f-0fe885070c6a" providerId="ADAL" clId="{F9B72EC8-52A6-402A-A28D-B861A4EE2EC4}" dt="2025-05-14T08:58:02.340" v="11114" actId="113"/>
          <ac:spMkLst>
            <pc:docMk/>
            <pc:sldMk cId="2406940271" sldId="829"/>
            <ac:spMk id="10" creationId="{E2E43FB2-769E-EEF6-FE0F-C0F6D58D799E}"/>
          </ac:spMkLst>
        </pc:spChg>
        <pc:spChg chg="add mod">
          <ac:chgData name="Morten Manø Hamborg" userId="1011f073-72a4-4481-943f-0fe885070c6a" providerId="ADAL" clId="{F9B72EC8-52A6-402A-A28D-B861A4EE2EC4}" dt="2025-05-13T11:55:46.944" v="10409" actId="1076"/>
          <ac:spMkLst>
            <pc:docMk/>
            <pc:sldMk cId="2406940271" sldId="829"/>
            <ac:spMk id="11" creationId="{E9E51F99-1FED-458B-D632-6A5F5BE53251}"/>
          </ac:spMkLst>
        </pc:spChg>
        <pc:spChg chg="add mod">
          <ac:chgData name="Morten Manø Hamborg" userId="1011f073-72a4-4481-943f-0fe885070c6a" providerId="ADAL" clId="{F9B72EC8-52A6-402A-A28D-B861A4EE2EC4}" dt="2025-05-14T08:52:43.513" v="11088" actId="113"/>
          <ac:spMkLst>
            <pc:docMk/>
            <pc:sldMk cId="2406940271" sldId="829"/>
            <ac:spMk id="12" creationId="{BE558DDF-0508-66D7-A30D-FA339762379D}"/>
          </ac:spMkLst>
        </pc:spChg>
        <pc:spChg chg="add mod">
          <ac:chgData name="Morten Manø Hamborg" userId="1011f073-72a4-4481-943f-0fe885070c6a" providerId="ADAL" clId="{F9B72EC8-52A6-402A-A28D-B861A4EE2EC4}" dt="2025-05-14T08:53:06.612" v="11090" actId="113"/>
          <ac:spMkLst>
            <pc:docMk/>
            <pc:sldMk cId="2406940271" sldId="829"/>
            <ac:spMk id="14" creationId="{F82C19E2-0117-332E-C985-4A0957A6315E}"/>
          </ac:spMkLst>
        </pc:spChg>
        <pc:spChg chg="add mod">
          <ac:chgData name="Morten Manø Hamborg" userId="1011f073-72a4-4481-943f-0fe885070c6a" providerId="ADAL" clId="{F9B72EC8-52A6-402A-A28D-B861A4EE2EC4}" dt="2025-05-13T11:54:50.354" v="10388" actId="1076"/>
          <ac:spMkLst>
            <pc:docMk/>
            <pc:sldMk cId="2406940271" sldId="829"/>
            <ac:spMk id="16" creationId="{2D2AA923-D999-E114-D217-28962626ADF4}"/>
          </ac:spMkLst>
        </pc:spChg>
        <pc:spChg chg="mod">
          <ac:chgData name="Morten Manø Hamborg" userId="1011f073-72a4-4481-943f-0fe885070c6a" providerId="ADAL" clId="{F9B72EC8-52A6-402A-A28D-B861A4EE2EC4}" dt="2025-05-12T13:15:59.605" v="9372" actId="1076"/>
          <ac:spMkLst>
            <pc:docMk/>
            <pc:sldMk cId="2406940271" sldId="829"/>
            <ac:spMk id="172" creationId="{D0208BC1-FDD8-0BD0-AD54-EBFAF5B4C3A7}"/>
          </ac:spMkLst>
        </pc:spChg>
        <pc:spChg chg="mod">
          <ac:chgData name="Morten Manø Hamborg" userId="1011f073-72a4-4481-943f-0fe885070c6a" providerId="ADAL" clId="{F9B72EC8-52A6-402A-A28D-B861A4EE2EC4}" dt="2025-05-14T10:34:40.238" v="11257" actId="113"/>
          <ac:spMkLst>
            <pc:docMk/>
            <pc:sldMk cId="2406940271" sldId="829"/>
            <ac:spMk id="177" creationId="{76FE5D19-754A-1B54-EF7F-47B4D6799410}"/>
          </ac:spMkLst>
        </pc:spChg>
        <pc:picChg chg="add mod">
          <ac:chgData name="Morten Manø Hamborg" userId="1011f073-72a4-4481-943f-0fe885070c6a" providerId="ADAL" clId="{F9B72EC8-52A6-402A-A28D-B861A4EE2EC4}" dt="2025-05-14T10:35:44.768" v="11268"/>
          <ac:picMkLst>
            <pc:docMk/>
            <pc:sldMk cId="2406940271" sldId="829"/>
            <ac:picMk id="2" creationId="{1033EDB9-507C-74D2-B59A-9A2BBC8F0FC0}"/>
          </ac:picMkLst>
        </pc:picChg>
        <pc:picChg chg="del">
          <ac:chgData name="Morten Manø Hamborg" userId="1011f073-72a4-4481-943f-0fe885070c6a" providerId="ADAL" clId="{F9B72EC8-52A6-402A-A28D-B861A4EE2EC4}" dt="2025-05-14T10:35:44.253" v="11267" actId="478"/>
          <ac:picMkLst>
            <pc:docMk/>
            <pc:sldMk cId="2406940271" sldId="829"/>
            <ac:picMk id="3" creationId="{CB179AE9-E9DF-8DC0-614C-41C80E212D2D}"/>
          </ac:picMkLst>
        </pc:picChg>
        <pc:picChg chg="add mod">
          <ac:chgData name="Morten Manø Hamborg" userId="1011f073-72a4-4481-943f-0fe885070c6a" providerId="ADAL" clId="{F9B72EC8-52A6-402A-A28D-B861A4EE2EC4}" dt="2025-05-09T09:44:03.995" v="5033" actId="962"/>
          <ac:picMkLst>
            <pc:docMk/>
            <pc:sldMk cId="2406940271" sldId="829"/>
            <ac:picMk id="8" creationId="{CF524E6E-16BF-9ABF-B4A4-868AEDEB0130}"/>
          </ac:picMkLst>
        </pc:picChg>
      </pc:sldChg>
      <pc:sldChg chg="add del ord">
        <pc:chgData name="Morten Manø Hamborg" userId="1011f073-72a4-4481-943f-0fe885070c6a" providerId="ADAL" clId="{F9B72EC8-52A6-402A-A28D-B861A4EE2EC4}" dt="2025-05-06T10:39:43.975" v="3540" actId="2696"/>
        <pc:sldMkLst>
          <pc:docMk/>
          <pc:sldMk cId="2774597168" sldId="830"/>
        </pc:sldMkLst>
      </pc:sldChg>
      <pc:sldChg chg="addSp delSp modSp add mod modClrScheme chgLayout">
        <pc:chgData name="Morten Manø Hamborg" userId="1011f073-72a4-4481-943f-0fe885070c6a" providerId="ADAL" clId="{F9B72EC8-52A6-402A-A28D-B861A4EE2EC4}" dt="2025-05-14T10:35:53.660" v="11272"/>
        <pc:sldMkLst>
          <pc:docMk/>
          <pc:sldMk cId="3059086597" sldId="830"/>
        </pc:sldMkLst>
        <pc:spChg chg="mod">
          <ac:chgData name="Morten Manø Hamborg" userId="1011f073-72a4-4481-943f-0fe885070c6a" providerId="ADAL" clId="{F9B72EC8-52A6-402A-A28D-B861A4EE2EC4}" dt="2025-05-12T13:14:42.278" v="9360" actId="1076"/>
          <ac:spMkLst>
            <pc:docMk/>
            <pc:sldMk cId="3059086597" sldId="830"/>
            <ac:spMk id="10" creationId="{E7F3E5BB-4970-4055-D5D8-89C98185F810}"/>
          </ac:spMkLst>
        </pc:spChg>
        <pc:spChg chg="mod">
          <ac:chgData name="Morten Manø Hamborg" userId="1011f073-72a4-4481-943f-0fe885070c6a" providerId="ADAL" clId="{F9B72EC8-52A6-402A-A28D-B861A4EE2EC4}" dt="2025-05-12T13:15:01.984" v="9364" actId="1076"/>
          <ac:spMkLst>
            <pc:docMk/>
            <pc:sldMk cId="3059086597" sldId="830"/>
            <ac:spMk id="11" creationId="{64281A34-A2E8-0850-3368-D23686138B93}"/>
          </ac:spMkLst>
        </pc:spChg>
        <pc:spChg chg="mod">
          <ac:chgData name="Morten Manø Hamborg" userId="1011f073-72a4-4481-943f-0fe885070c6a" providerId="ADAL" clId="{F9B72EC8-52A6-402A-A28D-B861A4EE2EC4}" dt="2025-05-12T13:14:13.723" v="9355" actId="1076"/>
          <ac:spMkLst>
            <pc:docMk/>
            <pc:sldMk cId="3059086597" sldId="830"/>
            <ac:spMk id="172" creationId="{CE066B95-02A1-7AF8-6B7F-9CCB5A672E2F}"/>
          </ac:spMkLst>
        </pc:spChg>
        <pc:spChg chg="mod">
          <ac:chgData name="Morten Manø Hamborg" userId="1011f073-72a4-4481-943f-0fe885070c6a" providerId="ADAL" clId="{F9B72EC8-52A6-402A-A28D-B861A4EE2EC4}" dt="2025-05-14T10:34:36.088" v="11256" actId="113"/>
          <ac:spMkLst>
            <pc:docMk/>
            <pc:sldMk cId="3059086597" sldId="830"/>
            <ac:spMk id="177" creationId="{9AAB579D-5A02-564F-E342-710BC6F5DC9A}"/>
          </ac:spMkLst>
        </pc:spChg>
        <pc:picChg chg="add mod">
          <ac:chgData name="Morten Manø Hamborg" userId="1011f073-72a4-4481-943f-0fe885070c6a" providerId="ADAL" clId="{F9B72EC8-52A6-402A-A28D-B861A4EE2EC4}" dt="2025-05-14T10:35:53.660" v="11272"/>
          <ac:picMkLst>
            <pc:docMk/>
            <pc:sldMk cId="3059086597" sldId="830"/>
            <ac:picMk id="2" creationId="{C0AF8241-4503-9867-7E27-B501FB06CE0E}"/>
          </ac:picMkLst>
        </pc:picChg>
        <pc:picChg chg="del">
          <ac:chgData name="Morten Manø Hamborg" userId="1011f073-72a4-4481-943f-0fe885070c6a" providerId="ADAL" clId="{F9B72EC8-52A6-402A-A28D-B861A4EE2EC4}" dt="2025-05-14T10:35:53.190" v="11271" actId="478"/>
          <ac:picMkLst>
            <pc:docMk/>
            <pc:sldMk cId="3059086597" sldId="830"/>
            <ac:picMk id="3" creationId="{576F63E6-5593-BF21-DC21-B5F74FC1425D}"/>
          </ac:picMkLst>
        </pc:picChg>
        <pc:picChg chg="mod">
          <ac:chgData name="Morten Manø Hamborg" userId="1011f073-72a4-4481-943f-0fe885070c6a" providerId="ADAL" clId="{F9B72EC8-52A6-402A-A28D-B861A4EE2EC4}" dt="2025-05-12T13:14:45.306" v="9361" actId="1076"/>
          <ac:picMkLst>
            <pc:docMk/>
            <pc:sldMk cId="3059086597" sldId="830"/>
            <ac:picMk id="9" creationId="{1FA264D0-AE76-3C14-89AE-43D584F7803B}"/>
          </ac:picMkLst>
        </pc:picChg>
      </pc:sldChg>
      <pc:sldChg chg="addSp delSp modSp new mod ord modTransition modClrScheme chgLayout modNotesTx">
        <pc:chgData name="Morten Manø Hamborg" userId="1011f073-72a4-4481-943f-0fe885070c6a" providerId="ADAL" clId="{F9B72EC8-52A6-402A-A28D-B861A4EE2EC4}" dt="2025-05-14T10:36:02.803" v="11276"/>
        <pc:sldMkLst>
          <pc:docMk/>
          <pc:sldMk cId="1911567235" sldId="831"/>
        </pc:sldMkLst>
        <pc:spChg chg="add mod">
          <ac:chgData name="Morten Manø Hamborg" userId="1011f073-72a4-4481-943f-0fe885070c6a" providerId="ADAL" clId="{F9B72EC8-52A6-402A-A28D-B861A4EE2EC4}" dt="2025-05-12T12:46:00.102" v="8805" actId="1076"/>
          <ac:spMkLst>
            <pc:docMk/>
            <pc:sldMk cId="1911567235" sldId="831"/>
            <ac:spMk id="5" creationId="{57FA69A3-DC55-C2EB-BAAD-11A869D6E735}"/>
          </ac:spMkLst>
        </pc:spChg>
        <pc:spChg chg="add mod">
          <ac:chgData name="Morten Manø Hamborg" userId="1011f073-72a4-4481-943f-0fe885070c6a" providerId="ADAL" clId="{F9B72EC8-52A6-402A-A28D-B861A4EE2EC4}" dt="2025-05-12T13:17:05.534" v="9379" actId="1076"/>
          <ac:spMkLst>
            <pc:docMk/>
            <pc:sldMk cId="1911567235" sldId="831"/>
            <ac:spMk id="10" creationId="{E270CEE3-E549-0F5C-988F-F6F4FD7CC012}"/>
          </ac:spMkLst>
        </pc:spChg>
        <pc:spChg chg="add mod">
          <ac:chgData name="Morten Manø Hamborg" userId="1011f073-72a4-4481-943f-0fe885070c6a" providerId="ADAL" clId="{F9B72EC8-52A6-402A-A28D-B861A4EE2EC4}" dt="2025-05-14T10:34:27.531" v="11254" actId="113"/>
          <ac:spMkLst>
            <pc:docMk/>
            <pc:sldMk cId="1911567235" sldId="831"/>
            <ac:spMk id="11" creationId="{AFC7DEE0-55AA-06D7-06FD-DC83D957325B}"/>
          </ac:spMkLst>
        </pc:spChg>
        <pc:spChg chg="add mod">
          <ac:chgData name="Morten Manø Hamborg" userId="1011f073-72a4-4481-943f-0fe885070c6a" providerId="ADAL" clId="{F9B72EC8-52A6-402A-A28D-B861A4EE2EC4}" dt="2025-05-14T08:41:23.233" v="11022" actId="113"/>
          <ac:spMkLst>
            <pc:docMk/>
            <pc:sldMk cId="1911567235" sldId="831"/>
            <ac:spMk id="15" creationId="{47F2883D-2105-983B-0920-6745D741A815}"/>
          </ac:spMkLst>
        </pc:spChg>
        <pc:spChg chg="add mod">
          <ac:chgData name="Morten Manø Hamborg" userId="1011f073-72a4-4481-943f-0fe885070c6a" providerId="ADAL" clId="{F9B72EC8-52A6-402A-A28D-B861A4EE2EC4}" dt="2025-05-12T12:46:08.039" v="8807" actId="1076"/>
          <ac:spMkLst>
            <pc:docMk/>
            <pc:sldMk cId="1911567235" sldId="831"/>
            <ac:spMk id="17" creationId="{25096088-8212-6BEE-FD8E-6C725E129201}"/>
          </ac:spMkLst>
        </pc:spChg>
        <pc:spChg chg="add mod">
          <ac:chgData name="Morten Manø Hamborg" userId="1011f073-72a4-4481-943f-0fe885070c6a" providerId="ADAL" clId="{F9B72EC8-52A6-402A-A28D-B861A4EE2EC4}" dt="2025-05-14T08:42:35.438" v="11030" actId="113"/>
          <ac:spMkLst>
            <pc:docMk/>
            <pc:sldMk cId="1911567235" sldId="831"/>
            <ac:spMk id="20" creationId="{6ED6DA27-D01A-B375-03C2-27BBB4DE4C4D}"/>
          </ac:spMkLst>
        </pc:spChg>
        <pc:spChg chg="add mod">
          <ac:chgData name="Morten Manø Hamborg" userId="1011f073-72a4-4481-943f-0fe885070c6a" providerId="ADAL" clId="{F9B72EC8-52A6-402A-A28D-B861A4EE2EC4}" dt="2025-05-12T12:46:03.725" v="8806" actId="1076"/>
          <ac:spMkLst>
            <pc:docMk/>
            <pc:sldMk cId="1911567235" sldId="831"/>
            <ac:spMk id="24" creationId="{51DD62C0-3EEC-73E4-C330-BE55FDC61BC7}"/>
          </ac:spMkLst>
        </pc:spChg>
        <pc:spChg chg="add mod">
          <ac:chgData name="Morten Manø Hamborg" userId="1011f073-72a4-4481-943f-0fe885070c6a" providerId="ADAL" clId="{F9B72EC8-52A6-402A-A28D-B861A4EE2EC4}" dt="2025-05-14T08:41:17.717" v="11021" actId="113"/>
          <ac:spMkLst>
            <pc:docMk/>
            <pc:sldMk cId="1911567235" sldId="831"/>
            <ac:spMk id="26" creationId="{B7A9F053-4699-2FAC-B90D-56CFFD02C7E0}"/>
          </ac:spMkLst>
        </pc:spChg>
        <pc:spChg chg="add mod">
          <ac:chgData name="Morten Manø Hamborg" userId="1011f073-72a4-4481-943f-0fe885070c6a" providerId="ADAL" clId="{F9B72EC8-52A6-402A-A28D-B861A4EE2EC4}" dt="2025-05-14T08:41:46.083" v="11025" actId="113"/>
          <ac:spMkLst>
            <pc:docMk/>
            <pc:sldMk cId="1911567235" sldId="831"/>
            <ac:spMk id="28" creationId="{C115797A-EC77-8752-D065-B4DDDCD40E05}"/>
          </ac:spMkLst>
        </pc:spChg>
        <pc:picChg chg="add del mod">
          <ac:chgData name="Morten Manø Hamborg" userId="1011f073-72a4-4481-943f-0fe885070c6a" providerId="ADAL" clId="{F9B72EC8-52A6-402A-A28D-B861A4EE2EC4}" dt="2025-05-14T10:36:02.301" v="11275" actId="478"/>
          <ac:picMkLst>
            <pc:docMk/>
            <pc:sldMk cId="1911567235" sldId="831"/>
            <ac:picMk id="2" creationId="{2201ABA8-B68D-3895-C243-36C6C64B0756}"/>
          </ac:picMkLst>
        </pc:picChg>
        <pc:picChg chg="add mod">
          <ac:chgData name="Morten Manø Hamborg" userId="1011f073-72a4-4481-943f-0fe885070c6a" providerId="ADAL" clId="{F9B72EC8-52A6-402A-A28D-B861A4EE2EC4}" dt="2025-05-14T10:36:02.803" v="11276"/>
          <ac:picMkLst>
            <pc:docMk/>
            <pc:sldMk cId="1911567235" sldId="831"/>
            <ac:picMk id="3" creationId="{FF2DF129-7E8D-5891-D70A-97B1B51B3892}"/>
          </ac:picMkLst>
        </pc:picChg>
        <pc:picChg chg="add del mod">
          <ac:chgData name="Morten Manø Hamborg" userId="1011f073-72a4-4481-943f-0fe885070c6a" providerId="ADAL" clId="{F9B72EC8-52A6-402A-A28D-B861A4EE2EC4}" dt="2025-05-13T11:18:18.386" v="9862"/>
          <ac:picMkLst>
            <pc:docMk/>
            <pc:sldMk cId="1911567235" sldId="831"/>
            <ac:picMk id="6" creationId="{6200FFA3-E8CB-DF60-87A0-6F3F51C07E0F}"/>
          </ac:picMkLst>
        </pc:picChg>
        <pc:picChg chg="add mod">
          <ac:chgData name="Morten Manø Hamborg" userId="1011f073-72a4-4481-943f-0fe885070c6a" providerId="ADAL" clId="{F9B72EC8-52A6-402A-A28D-B861A4EE2EC4}" dt="2025-05-12T12:45:46.733" v="8802" actId="207"/>
          <ac:picMkLst>
            <pc:docMk/>
            <pc:sldMk cId="1911567235" sldId="831"/>
            <ac:picMk id="7" creationId="{F443EE5A-7B31-FA2A-0039-EF4A72883BB6}"/>
          </ac:picMkLst>
        </pc:picChg>
        <pc:picChg chg="add mod">
          <ac:chgData name="Morten Manø Hamborg" userId="1011f073-72a4-4481-943f-0fe885070c6a" providerId="ADAL" clId="{F9B72EC8-52A6-402A-A28D-B861A4EE2EC4}" dt="2025-05-09T10:24:32.846" v="5498"/>
          <ac:picMkLst>
            <pc:docMk/>
            <pc:sldMk cId="1911567235" sldId="831"/>
            <ac:picMk id="18" creationId="{5DEA702F-C19A-5E6D-F96B-EB29966A1836}"/>
          </ac:picMkLst>
        </pc:picChg>
      </pc:sldChg>
      <pc:sldChg chg="addSp delSp modSp new mod ord modTransition modClrScheme modAnim chgLayout modNotesTx">
        <pc:chgData name="Morten Manø Hamborg" userId="1011f073-72a4-4481-943f-0fe885070c6a" providerId="ADAL" clId="{F9B72EC8-52A6-402A-A28D-B861A4EE2EC4}" dt="2025-05-14T10:35:58.112" v="11274"/>
        <pc:sldMkLst>
          <pc:docMk/>
          <pc:sldMk cId="2345806524" sldId="836"/>
        </pc:sldMkLst>
        <pc:spChg chg="mod ord">
          <ac:chgData name="Morten Manø Hamborg" userId="1011f073-72a4-4481-943f-0fe885070c6a" providerId="ADAL" clId="{F9B72EC8-52A6-402A-A28D-B861A4EE2EC4}" dt="2025-05-12T06:07:58.971" v="5681" actId="700"/>
          <ac:spMkLst>
            <pc:docMk/>
            <pc:sldMk cId="2345806524" sldId="836"/>
            <ac:spMk id="5" creationId="{4A04F660-0C33-1900-B66B-0BBC371B4852}"/>
          </ac:spMkLst>
        </pc:spChg>
        <pc:spChg chg="add mod ord">
          <ac:chgData name="Morten Manø Hamborg" userId="1011f073-72a4-4481-943f-0fe885070c6a" providerId="ADAL" clId="{F9B72EC8-52A6-402A-A28D-B861A4EE2EC4}" dt="2025-05-14T10:34:31.888" v="11255" actId="113"/>
          <ac:spMkLst>
            <pc:docMk/>
            <pc:sldMk cId="2345806524" sldId="836"/>
            <ac:spMk id="6" creationId="{349CEAE7-8188-54BF-B539-943F796242CB}"/>
          </ac:spMkLst>
        </pc:spChg>
        <pc:spChg chg="add mod ord">
          <ac:chgData name="Morten Manø Hamborg" userId="1011f073-72a4-4481-943f-0fe885070c6a" providerId="ADAL" clId="{F9B72EC8-52A6-402A-A28D-B861A4EE2EC4}" dt="2025-05-13T11:31:58.645" v="10019" actId="20577"/>
          <ac:spMkLst>
            <pc:docMk/>
            <pc:sldMk cId="2345806524" sldId="836"/>
            <ac:spMk id="7" creationId="{5CE6B2F6-9C2A-BE44-EFB8-C191F0B3F428}"/>
          </ac:spMkLst>
        </pc:spChg>
        <pc:spChg chg="add mod ord">
          <ac:chgData name="Morten Manø Hamborg" userId="1011f073-72a4-4481-943f-0fe885070c6a" providerId="ADAL" clId="{F9B72EC8-52A6-402A-A28D-B861A4EE2EC4}" dt="2025-05-13T11:29:03.867" v="9876" actId="1076"/>
          <ac:spMkLst>
            <pc:docMk/>
            <pc:sldMk cId="2345806524" sldId="836"/>
            <ac:spMk id="8" creationId="{FBC8790D-0D2A-9A35-031A-C941FA2689FD}"/>
          </ac:spMkLst>
        </pc:spChg>
        <pc:picChg chg="add del mod">
          <ac:chgData name="Morten Manø Hamborg" userId="1011f073-72a4-4481-943f-0fe885070c6a" providerId="ADAL" clId="{F9B72EC8-52A6-402A-A28D-B861A4EE2EC4}" dt="2025-05-14T10:35:57.609" v="11273" actId="478"/>
          <ac:picMkLst>
            <pc:docMk/>
            <pc:sldMk cId="2345806524" sldId="836"/>
            <ac:picMk id="2" creationId="{935FF92E-0B85-406D-1BF5-7B03CBBAF8A0}"/>
          </ac:picMkLst>
        </pc:picChg>
        <pc:picChg chg="add mod">
          <ac:chgData name="Morten Manø Hamborg" userId="1011f073-72a4-4481-943f-0fe885070c6a" providerId="ADAL" clId="{F9B72EC8-52A6-402A-A28D-B861A4EE2EC4}" dt="2025-05-12T13:02:52.527" v="8957" actId="1076"/>
          <ac:picMkLst>
            <pc:docMk/>
            <pc:sldMk cId="2345806524" sldId="836"/>
            <ac:picMk id="4" creationId="{23B68C99-6838-43A5-639D-280F0E0CE205}"/>
          </ac:picMkLst>
        </pc:picChg>
        <pc:picChg chg="add mod">
          <ac:chgData name="Morten Manø Hamborg" userId="1011f073-72a4-4481-943f-0fe885070c6a" providerId="ADAL" clId="{F9B72EC8-52A6-402A-A28D-B861A4EE2EC4}" dt="2025-05-14T10:35:58.112" v="11274"/>
          <ac:picMkLst>
            <pc:docMk/>
            <pc:sldMk cId="2345806524" sldId="836"/>
            <ac:picMk id="10" creationId="{7580F2D0-39EF-F4F4-C4CF-A8C1B36177BE}"/>
          </ac:picMkLst>
        </pc:picChg>
      </pc:sldChg>
      <pc:sldChg chg="addSp delSp modSp add del mod modNotesTx">
        <pc:chgData name="Morten Manø Hamborg" userId="1011f073-72a4-4481-943f-0fe885070c6a" providerId="ADAL" clId="{F9B72EC8-52A6-402A-A28D-B861A4EE2EC4}" dt="2025-05-12T11:38:33.629" v="6895" actId="47"/>
        <pc:sldMkLst>
          <pc:docMk/>
          <pc:sldMk cId="1095637069" sldId="839"/>
        </pc:sldMkLst>
      </pc:sldChg>
      <pc:sldChg chg="addSp delSp modSp mod">
        <pc:chgData name="Morten Manø Hamborg" userId="1011f073-72a4-4481-943f-0fe885070c6a" providerId="ADAL" clId="{F9B72EC8-52A6-402A-A28D-B861A4EE2EC4}" dt="2025-05-14T10:37:56.712" v="11301" actId="1076"/>
        <pc:sldMkLst>
          <pc:docMk/>
          <pc:sldMk cId="1564750659" sldId="840"/>
        </pc:sldMkLst>
        <pc:spChg chg="mod">
          <ac:chgData name="Morten Manø Hamborg" userId="1011f073-72a4-4481-943f-0fe885070c6a" providerId="ADAL" clId="{F9B72EC8-52A6-402A-A28D-B861A4EE2EC4}" dt="2025-05-14T10:33:33.252" v="11248" actId="113"/>
          <ac:spMkLst>
            <pc:docMk/>
            <pc:sldMk cId="1564750659" sldId="840"/>
            <ac:spMk id="2" creationId="{A940413C-193C-5989-DBAE-A0AA733C0BA7}"/>
          </ac:spMkLst>
        </pc:spChg>
        <pc:spChg chg="mod">
          <ac:chgData name="Morten Manø Hamborg" userId="1011f073-72a4-4481-943f-0fe885070c6a" providerId="ADAL" clId="{F9B72EC8-52A6-402A-A28D-B861A4EE2EC4}" dt="2025-05-13T19:30:32.847" v="10921" actId="114"/>
          <ac:spMkLst>
            <pc:docMk/>
            <pc:sldMk cId="1564750659" sldId="840"/>
            <ac:spMk id="8" creationId="{646A29D2-C960-6DB5-2F31-3DFD3CEB1EBD}"/>
          </ac:spMkLst>
        </pc:spChg>
        <pc:picChg chg="mod">
          <ac:chgData name="Morten Manø Hamborg" userId="1011f073-72a4-4481-943f-0fe885070c6a" providerId="ADAL" clId="{F9B72EC8-52A6-402A-A28D-B861A4EE2EC4}" dt="2025-05-14T10:37:56.712" v="11301" actId="1076"/>
          <ac:picMkLst>
            <pc:docMk/>
            <pc:sldMk cId="1564750659" sldId="840"/>
            <ac:picMk id="5" creationId="{5F0DC93B-0CEF-F1A6-0CCD-55816649A989}"/>
          </ac:picMkLst>
        </pc:picChg>
        <pc:picChg chg="add mod">
          <ac:chgData name="Morten Manø Hamborg" userId="1011f073-72a4-4481-943f-0fe885070c6a" providerId="ADAL" clId="{F9B72EC8-52A6-402A-A28D-B861A4EE2EC4}" dt="2025-05-14T10:37:40.161" v="11299" actId="1076"/>
          <ac:picMkLst>
            <pc:docMk/>
            <pc:sldMk cId="1564750659" sldId="840"/>
            <ac:picMk id="7" creationId="{99103629-1EA7-0DF4-6581-CB1949042267}"/>
          </ac:picMkLst>
        </pc:picChg>
        <pc:picChg chg="del">
          <ac:chgData name="Morten Manø Hamborg" userId="1011f073-72a4-4481-943f-0fe885070c6a" providerId="ADAL" clId="{F9B72EC8-52A6-402A-A28D-B861A4EE2EC4}" dt="2025-05-14T10:37:35.782" v="11297" actId="478"/>
          <ac:picMkLst>
            <pc:docMk/>
            <pc:sldMk cId="1564750659" sldId="840"/>
            <ac:picMk id="10" creationId="{EA180D56-F45A-CF0A-E06D-EC810F95D152}"/>
          </ac:picMkLst>
        </pc:picChg>
      </pc:sldChg>
      <pc:sldChg chg="addSp delSp modSp mod">
        <pc:chgData name="Morten Manø Hamborg" userId="1011f073-72a4-4481-943f-0fe885070c6a" providerId="ADAL" clId="{F9B72EC8-52A6-402A-A28D-B861A4EE2EC4}" dt="2025-05-14T10:37:26.226" v="11296" actId="1076"/>
        <pc:sldMkLst>
          <pc:docMk/>
          <pc:sldMk cId="2186464618" sldId="842"/>
        </pc:sldMkLst>
        <pc:spChg chg="mod">
          <ac:chgData name="Morten Manø Hamborg" userId="1011f073-72a4-4481-943f-0fe885070c6a" providerId="ADAL" clId="{F9B72EC8-52A6-402A-A28D-B861A4EE2EC4}" dt="2025-05-14T10:33:39.179" v="11249" actId="113"/>
          <ac:spMkLst>
            <pc:docMk/>
            <pc:sldMk cId="2186464618" sldId="842"/>
            <ac:spMk id="2" creationId="{FC2B0657-7A96-DB0C-0831-B7C74E0F1732}"/>
          </ac:spMkLst>
        </pc:spChg>
        <pc:picChg chg="mod">
          <ac:chgData name="Morten Manø Hamborg" userId="1011f073-72a4-4481-943f-0fe885070c6a" providerId="ADAL" clId="{F9B72EC8-52A6-402A-A28D-B861A4EE2EC4}" dt="2025-05-14T10:37:26.226" v="11296" actId="1076"/>
          <ac:picMkLst>
            <pc:docMk/>
            <pc:sldMk cId="2186464618" sldId="842"/>
            <ac:picMk id="5" creationId="{C14D8B8D-9A68-EB99-CD39-837A12297ECE}"/>
          </ac:picMkLst>
        </pc:picChg>
        <pc:picChg chg="add mod">
          <ac:chgData name="Morten Manø Hamborg" userId="1011f073-72a4-4481-943f-0fe885070c6a" providerId="ADAL" clId="{F9B72EC8-52A6-402A-A28D-B861A4EE2EC4}" dt="2025-05-14T10:37:19.571" v="11295" actId="1076"/>
          <ac:picMkLst>
            <pc:docMk/>
            <pc:sldMk cId="2186464618" sldId="842"/>
            <ac:picMk id="7" creationId="{71B6CD4A-F28C-A680-9395-869C3AD4814C}"/>
          </ac:picMkLst>
        </pc:picChg>
        <pc:picChg chg="del">
          <ac:chgData name="Morten Manø Hamborg" userId="1011f073-72a4-4481-943f-0fe885070c6a" providerId="ADAL" clId="{F9B72EC8-52A6-402A-A28D-B861A4EE2EC4}" dt="2025-05-14T10:37:14.454" v="11293" actId="478"/>
          <ac:picMkLst>
            <pc:docMk/>
            <pc:sldMk cId="2186464618" sldId="842"/>
            <ac:picMk id="10" creationId="{C69A2179-81A6-8075-7AC4-34AD12889D90}"/>
          </ac:picMkLst>
        </pc:picChg>
      </pc:sldChg>
      <pc:sldChg chg="addSp delSp modSp mod">
        <pc:chgData name="Morten Manø Hamborg" userId="1011f073-72a4-4481-943f-0fe885070c6a" providerId="ADAL" clId="{F9B72EC8-52A6-402A-A28D-B861A4EE2EC4}" dt="2025-05-14T10:38:11.138" v="11304" actId="1076"/>
        <pc:sldMkLst>
          <pc:docMk/>
          <pc:sldMk cId="1536351670" sldId="843"/>
        </pc:sldMkLst>
        <pc:spChg chg="mod">
          <ac:chgData name="Morten Manø Hamborg" userId="1011f073-72a4-4481-943f-0fe885070c6a" providerId="ADAL" clId="{F9B72EC8-52A6-402A-A28D-B861A4EE2EC4}" dt="2025-05-14T10:38:11.138" v="11304" actId="1076"/>
          <ac:spMkLst>
            <pc:docMk/>
            <pc:sldMk cId="1536351670" sldId="843"/>
            <ac:spMk id="8" creationId="{78C6CFDD-3B22-6D52-A244-BAA7C4E25D83}"/>
          </ac:spMkLst>
        </pc:spChg>
        <pc:spChg chg="mod">
          <ac:chgData name="Morten Manø Hamborg" userId="1011f073-72a4-4481-943f-0fe885070c6a" providerId="ADAL" clId="{F9B72EC8-52A6-402A-A28D-B861A4EE2EC4}" dt="2025-05-14T10:33:27.688" v="11247" actId="113"/>
          <ac:spMkLst>
            <pc:docMk/>
            <pc:sldMk cId="1536351670" sldId="843"/>
            <ac:spMk id="43" creationId="{EA453078-B6B9-F1AE-DDB3-CB406E2BA260}"/>
          </ac:spMkLst>
        </pc:spChg>
        <pc:picChg chg="del">
          <ac:chgData name="Morten Manø Hamborg" userId="1011f073-72a4-4481-943f-0fe885070c6a" providerId="ADAL" clId="{F9B72EC8-52A6-402A-A28D-B861A4EE2EC4}" dt="2025-05-14T10:38:05.024" v="11302" actId="478"/>
          <ac:picMkLst>
            <pc:docMk/>
            <pc:sldMk cId="1536351670" sldId="843"/>
            <ac:picMk id="2" creationId="{22C3C072-A69B-D92C-17E5-AFC6AF08CBE4}"/>
          </ac:picMkLst>
        </pc:picChg>
        <pc:picChg chg="add mod">
          <ac:chgData name="Morten Manø Hamborg" userId="1011f073-72a4-4481-943f-0fe885070c6a" providerId="ADAL" clId="{F9B72EC8-52A6-402A-A28D-B861A4EE2EC4}" dt="2025-05-14T10:38:06.134" v="11303"/>
          <ac:picMkLst>
            <pc:docMk/>
            <pc:sldMk cId="1536351670" sldId="843"/>
            <ac:picMk id="4" creationId="{A6FBB05D-5E10-2784-F361-BDB2BADCF633}"/>
          </ac:picMkLst>
        </pc:picChg>
      </pc:sldChg>
      <pc:sldChg chg="addSp delSp modSp mod">
        <pc:chgData name="Morten Manø Hamborg" userId="1011f073-72a4-4481-943f-0fe885070c6a" providerId="ADAL" clId="{F9B72EC8-52A6-402A-A28D-B861A4EE2EC4}" dt="2025-05-14T10:37:09.720" v="11292" actId="1076"/>
        <pc:sldMkLst>
          <pc:docMk/>
          <pc:sldMk cId="3034860354" sldId="844"/>
        </pc:sldMkLst>
        <pc:spChg chg="mod">
          <ac:chgData name="Morten Manø Hamborg" userId="1011f073-72a4-4481-943f-0fe885070c6a" providerId="ADAL" clId="{F9B72EC8-52A6-402A-A28D-B861A4EE2EC4}" dt="2025-05-14T10:33:44.260" v="11250" actId="113"/>
          <ac:spMkLst>
            <pc:docMk/>
            <pc:sldMk cId="3034860354" sldId="844"/>
            <ac:spMk id="2" creationId="{D5BCBBA5-DA5A-1221-ED49-1CEA409E4984}"/>
          </ac:spMkLst>
        </pc:spChg>
        <pc:picChg chg="mod">
          <ac:chgData name="Morten Manø Hamborg" userId="1011f073-72a4-4481-943f-0fe885070c6a" providerId="ADAL" clId="{F9B72EC8-52A6-402A-A28D-B861A4EE2EC4}" dt="2025-05-14T10:37:09.720" v="11292" actId="1076"/>
          <ac:picMkLst>
            <pc:docMk/>
            <pc:sldMk cId="3034860354" sldId="844"/>
            <ac:picMk id="5" creationId="{6293DCA3-9406-76EF-1EEF-F0B36F472834}"/>
          </ac:picMkLst>
        </pc:picChg>
        <pc:picChg chg="add mod">
          <ac:chgData name="Morten Manø Hamborg" userId="1011f073-72a4-4481-943f-0fe885070c6a" providerId="ADAL" clId="{F9B72EC8-52A6-402A-A28D-B861A4EE2EC4}" dt="2025-05-14T10:37:02.731" v="11291" actId="1076"/>
          <ac:picMkLst>
            <pc:docMk/>
            <pc:sldMk cId="3034860354" sldId="844"/>
            <ac:picMk id="7" creationId="{BCCED168-2946-5F76-396C-29C6AEE307E0}"/>
          </ac:picMkLst>
        </pc:picChg>
        <pc:picChg chg="del">
          <ac:chgData name="Morten Manø Hamborg" userId="1011f073-72a4-4481-943f-0fe885070c6a" providerId="ADAL" clId="{F9B72EC8-52A6-402A-A28D-B861A4EE2EC4}" dt="2025-05-14T10:36:58.270" v="11289" actId="478"/>
          <ac:picMkLst>
            <pc:docMk/>
            <pc:sldMk cId="3034860354" sldId="844"/>
            <ac:picMk id="10" creationId="{36AB29C5-FAFF-7D71-B261-D7D07E088E3D}"/>
          </ac:picMkLst>
        </pc:picChg>
      </pc:sldChg>
      <pc:sldChg chg="addSp delSp modSp add mod">
        <pc:chgData name="Morten Manø Hamborg" userId="1011f073-72a4-4481-943f-0fe885070c6a" providerId="ADAL" clId="{F9B72EC8-52A6-402A-A28D-B861A4EE2EC4}" dt="2025-05-14T11:48:36.825" v="11428" actId="1076"/>
        <pc:sldMkLst>
          <pc:docMk/>
          <pc:sldMk cId="585119075" sldId="845"/>
        </pc:sldMkLst>
        <pc:spChg chg="del">
          <ac:chgData name="Morten Manø Hamborg" userId="1011f073-72a4-4481-943f-0fe885070c6a" providerId="ADAL" clId="{F9B72EC8-52A6-402A-A28D-B861A4EE2EC4}" dt="2025-05-14T11:45:17.566" v="11383" actId="478"/>
          <ac:spMkLst>
            <pc:docMk/>
            <pc:sldMk cId="585119075" sldId="845"/>
            <ac:spMk id="3" creationId="{3E6FF9D2-80EF-A8EB-61BD-32B529FEFA6B}"/>
          </ac:spMkLst>
        </pc:spChg>
        <pc:spChg chg="add del mod">
          <ac:chgData name="Morten Manø Hamborg" userId="1011f073-72a4-4481-943f-0fe885070c6a" providerId="ADAL" clId="{F9B72EC8-52A6-402A-A28D-B861A4EE2EC4}" dt="2025-05-14T11:45:16.328" v="11382" actId="478"/>
          <ac:spMkLst>
            <pc:docMk/>
            <pc:sldMk cId="585119075" sldId="845"/>
            <ac:spMk id="5" creationId="{DE6D4C40-0210-DCB2-A1D0-20CDA32BCA5A}"/>
          </ac:spMkLst>
        </pc:spChg>
        <pc:spChg chg="add mod">
          <ac:chgData name="Morten Manø Hamborg" userId="1011f073-72a4-4481-943f-0fe885070c6a" providerId="ADAL" clId="{F9B72EC8-52A6-402A-A28D-B861A4EE2EC4}" dt="2025-05-14T11:48:36.825" v="11428" actId="1076"/>
          <ac:spMkLst>
            <pc:docMk/>
            <pc:sldMk cId="585119075" sldId="845"/>
            <ac:spMk id="8" creationId="{B10A7EA8-5ED2-DA66-3915-77BEEB9112BF}"/>
          </ac:spMkLst>
        </pc:spChg>
        <pc:spChg chg="del">
          <ac:chgData name="Morten Manø Hamborg" userId="1011f073-72a4-4481-943f-0fe885070c6a" providerId="ADAL" clId="{F9B72EC8-52A6-402A-A28D-B861A4EE2EC4}" dt="2025-05-14T11:45:12.097" v="11381" actId="478"/>
          <ac:spMkLst>
            <pc:docMk/>
            <pc:sldMk cId="585119075" sldId="845"/>
            <ac:spMk id="179" creationId="{295E52D0-58F5-F576-C419-B7017D30A1FF}"/>
          </ac:spMkLst>
        </pc:spChg>
        <pc:spChg chg="del">
          <ac:chgData name="Morten Manø Hamborg" userId="1011f073-72a4-4481-943f-0fe885070c6a" providerId="ADAL" clId="{F9B72EC8-52A6-402A-A28D-B861A4EE2EC4}" dt="2025-05-14T11:45:10.781" v="11380" actId="478"/>
          <ac:spMkLst>
            <pc:docMk/>
            <pc:sldMk cId="585119075" sldId="845"/>
            <ac:spMk id="180" creationId="{97459F23-7D62-6272-FDB8-44027C527F0C}"/>
          </ac:spMkLst>
        </pc:spChg>
        <pc:spChg chg="del">
          <ac:chgData name="Morten Manø Hamborg" userId="1011f073-72a4-4481-943f-0fe885070c6a" providerId="ADAL" clId="{F9B72EC8-52A6-402A-A28D-B861A4EE2EC4}" dt="2025-05-14T11:45:09.569" v="11379" actId="478"/>
          <ac:spMkLst>
            <pc:docMk/>
            <pc:sldMk cId="585119075" sldId="845"/>
            <ac:spMk id="181" creationId="{5CF4D37C-BD67-EE78-ABA8-24C36E59AF62}"/>
          </ac:spMkLst>
        </pc:spChg>
        <pc:spChg chg="del mod">
          <ac:chgData name="Morten Manø Hamborg" userId="1011f073-72a4-4481-943f-0fe885070c6a" providerId="ADAL" clId="{F9B72EC8-52A6-402A-A28D-B861A4EE2EC4}" dt="2025-05-14T11:48:28.076" v="11426" actId="478"/>
          <ac:spMkLst>
            <pc:docMk/>
            <pc:sldMk cId="585119075" sldId="845"/>
            <ac:spMk id="184" creationId="{F689D278-55B7-77AE-9E13-FCA6DDBDAA42}"/>
          </ac:spMkLst>
        </pc:spChg>
        <pc:spChg chg="del">
          <ac:chgData name="Morten Manø Hamborg" userId="1011f073-72a4-4481-943f-0fe885070c6a" providerId="ADAL" clId="{F9B72EC8-52A6-402A-A28D-B861A4EE2EC4}" dt="2025-05-14T11:48:23.940" v="11422" actId="478"/>
          <ac:spMkLst>
            <pc:docMk/>
            <pc:sldMk cId="585119075" sldId="845"/>
            <ac:spMk id="185" creationId="{3BD4DFEF-290C-9986-BE4D-1CD1578BC5EC}"/>
          </ac:spMkLst>
        </pc:spChg>
        <pc:picChg chg="del">
          <ac:chgData name="Morten Manø Hamborg" userId="1011f073-72a4-4481-943f-0fe885070c6a" providerId="ADAL" clId="{F9B72EC8-52A6-402A-A28D-B861A4EE2EC4}" dt="2025-05-14T11:48:25.602" v="11424" actId="478"/>
          <ac:picMkLst>
            <pc:docMk/>
            <pc:sldMk cId="585119075" sldId="845"/>
            <ac:picMk id="6" creationId="{8924D05D-64B9-D659-8F34-FE6E729B9F50}"/>
          </ac:picMkLst>
        </pc:picChg>
        <pc:picChg chg="del">
          <ac:chgData name="Morten Manø Hamborg" userId="1011f073-72a4-4481-943f-0fe885070c6a" providerId="ADAL" clId="{F9B72EC8-52A6-402A-A28D-B861A4EE2EC4}" dt="2025-05-14T11:48:25.122" v="11423" actId="478"/>
          <ac:picMkLst>
            <pc:docMk/>
            <pc:sldMk cId="585119075" sldId="845"/>
            <ac:picMk id="10" creationId="{5BE5BFE6-2E9E-5918-9AC6-4111406C307B}"/>
          </ac:picMkLst>
        </pc:picChg>
      </pc:sldChg>
      <pc:sldChg chg="add">
        <pc:chgData name="Morten Manø Hamborg" userId="1011f073-72a4-4481-943f-0fe885070c6a" providerId="ADAL" clId="{F9B72EC8-52A6-402A-A28D-B861A4EE2EC4}" dt="2025-05-14T11:48:10.854" v="11403" actId="2890"/>
        <pc:sldMkLst>
          <pc:docMk/>
          <pc:sldMk cId="3410396390" sldId="846"/>
        </pc:sldMkLst>
      </pc:sldChg>
      <pc:sldChg chg="delSp add mod delAnim">
        <pc:chgData name="Morten Manø Hamborg" userId="1011f073-72a4-4481-943f-0fe885070c6a" providerId="ADAL" clId="{F9B72EC8-52A6-402A-A28D-B861A4EE2EC4}" dt="2025-05-14T12:48:45.049" v="11435" actId="478"/>
        <pc:sldMkLst>
          <pc:docMk/>
          <pc:sldMk cId="1760607163" sldId="847"/>
        </pc:sldMkLst>
        <pc:picChg chg="del">
          <ac:chgData name="Morten Manø Hamborg" userId="1011f073-72a4-4481-943f-0fe885070c6a" providerId="ADAL" clId="{F9B72EC8-52A6-402A-A28D-B861A4EE2EC4}" dt="2025-05-14T12:48:45.049" v="11435" actId="478"/>
          <ac:picMkLst>
            <pc:docMk/>
            <pc:sldMk cId="1760607163" sldId="847"/>
            <ac:picMk id="16" creationId="{BEF43A81-7AC9-F71B-3084-9B628C40CB4F}"/>
          </ac:picMkLst>
        </pc:picChg>
      </pc:sldChg>
      <pc:sldChg chg="add">
        <pc:chgData name="Morten Manø Hamborg" userId="1011f073-72a4-4481-943f-0fe885070c6a" providerId="ADAL" clId="{F9B72EC8-52A6-402A-A28D-B861A4EE2EC4}" dt="2025-05-14T12:48:39.688" v="11431" actId="2890"/>
        <pc:sldMkLst>
          <pc:docMk/>
          <pc:sldMk cId="176995193" sldId="848"/>
        </pc:sldMkLst>
      </pc:sldChg>
      <pc:sldMasterChg chg="delSldLayout">
        <pc:chgData name="Morten Manø Hamborg" userId="1011f073-72a4-4481-943f-0fe885070c6a" providerId="ADAL" clId="{F9B72EC8-52A6-402A-A28D-B861A4EE2EC4}" dt="2025-05-14T08:36:40.571" v="10980" actId="2696"/>
        <pc:sldMasterMkLst>
          <pc:docMk/>
          <pc:sldMasterMk cId="2623373897" sldId="2147483932"/>
        </pc:sldMasterMkLst>
        <pc:sldLayoutChg chg="del">
          <pc:chgData name="Morten Manø Hamborg" userId="1011f073-72a4-4481-943f-0fe885070c6a" providerId="ADAL" clId="{F9B72EC8-52A6-402A-A28D-B861A4EE2EC4}" dt="2025-05-14T08:36:40.571" v="10980" actId="2696"/>
          <pc:sldLayoutMkLst>
            <pc:docMk/>
            <pc:sldMasterMk cId="2623373897" sldId="2147483932"/>
            <pc:sldLayoutMk cId="3400581204" sldId="2147483945"/>
          </pc:sldLayoutMkLst>
        </pc:sldLayoutChg>
      </pc:sldMasterChg>
      <pc:sldMasterChg chg="del delSldLayout">
        <pc:chgData name="Morten Manø Hamborg" userId="1011f073-72a4-4481-943f-0fe885070c6a" providerId="ADAL" clId="{F9B72EC8-52A6-402A-A28D-B861A4EE2EC4}" dt="2025-05-09T10:06:47.622" v="5232" actId="47"/>
        <pc:sldMasterMkLst>
          <pc:docMk/>
          <pc:sldMasterMk cId="1615021526" sldId="2147483946"/>
        </pc:sldMasterMkLst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2450874791" sldId="2147483947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3339334653" sldId="2147483948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4001512276" sldId="2147483949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3154162409" sldId="2147483950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1934239874" sldId="2147483951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607826791" sldId="2147483952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529909784" sldId="2147483953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317013782" sldId="2147483954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2343939000" sldId="2147483955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1957281571" sldId="2147483956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216708310" sldId="2147483957"/>
          </pc:sldLayoutMkLst>
        </pc:sldLayoutChg>
        <pc:sldLayoutChg chg="del">
          <pc:chgData name="Morten Manø Hamborg" userId="1011f073-72a4-4481-943f-0fe885070c6a" providerId="ADAL" clId="{F9B72EC8-52A6-402A-A28D-B861A4EE2EC4}" dt="2025-05-09T10:06:47.622" v="5232" actId="47"/>
          <pc:sldLayoutMkLst>
            <pc:docMk/>
            <pc:sldMasterMk cId="1615021526" sldId="2147483946"/>
            <pc:sldLayoutMk cId="445328925" sldId="2147483958"/>
          </pc:sldLayoutMkLst>
        </pc:sldLayoutChg>
      </pc:sldMasterChg>
    </pc:docChg>
  </pc:docChgLst>
  <pc:docChgLst>
    <pc:chgData name="Morten Manø Hamborg" userId="1011f073-72a4-4481-943f-0fe885070c6a" providerId="ADAL" clId="{EA81FC7B-32AB-4AB2-ADB3-9228E4E4EB5F}"/>
    <pc:docChg chg="undo custSel addSld delSld modSld sldOrd delMainMaster">
      <pc:chgData name="Morten Manø Hamborg" userId="1011f073-72a4-4481-943f-0fe885070c6a" providerId="ADAL" clId="{EA81FC7B-32AB-4AB2-ADB3-9228E4E4EB5F}" dt="2025-04-03T05:52:24.275" v="768" actId="47"/>
      <pc:docMkLst>
        <pc:docMk/>
      </pc:docMkLst>
      <pc:sldChg chg="addSp delSp modSp del mod">
        <pc:chgData name="Morten Manø Hamborg" userId="1011f073-72a4-4481-943f-0fe885070c6a" providerId="ADAL" clId="{EA81FC7B-32AB-4AB2-ADB3-9228E4E4EB5F}" dt="2025-04-03T05:52:24.275" v="768" actId="47"/>
        <pc:sldMkLst>
          <pc:docMk/>
          <pc:sldMk cId="0" sldId="256"/>
        </pc:sldMkLst>
      </pc:sldChg>
      <pc:sldChg chg="addSp delSp modSp mod">
        <pc:chgData name="Morten Manø Hamborg" userId="1011f073-72a4-4481-943f-0fe885070c6a" providerId="ADAL" clId="{EA81FC7B-32AB-4AB2-ADB3-9228E4E4EB5F}" dt="2025-04-03T05:52:19.726" v="767" actId="1076"/>
        <pc:sldMkLst>
          <pc:docMk/>
          <pc:sldMk cId="0" sldId="257"/>
        </pc:sldMkLst>
        <pc:spChg chg="add del mod">
          <ac:chgData name="Morten Manø Hamborg" userId="1011f073-72a4-4481-943f-0fe885070c6a" providerId="ADAL" clId="{EA81FC7B-32AB-4AB2-ADB3-9228E4E4EB5F}" dt="2025-04-03T05:51:53.941" v="763" actId="14100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Morten Manø Hamborg" userId="1011f073-72a4-4481-943f-0fe885070c6a" providerId="ADAL" clId="{EA81FC7B-32AB-4AB2-ADB3-9228E4E4EB5F}" dt="2025-04-03T05:52:03.064" v="765" actId="1076"/>
          <ac:spMkLst>
            <pc:docMk/>
            <pc:sldMk cId="0" sldId="257"/>
            <ac:spMk id="11" creationId="{00000000-0000-0000-0000-000000000000}"/>
          </ac:spMkLst>
        </pc:spChg>
        <pc:picChg chg="add mod">
          <ac:chgData name="Morten Manø Hamborg" userId="1011f073-72a4-4481-943f-0fe885070c6a" providerId="ADAL" clId="{EA81FC7B-32AB-4AB2-ADB3-9228E4E4EB5F}" dt="2025-04-03T05:52:07.150" v="766" actId="1076"/>
          <ac:picMkLst>
            <pc:docMk/>
            <pc:sldMk cId="0" sldId="257"/>
            <ac:picMk id="9" creationId="{BAB42E86-A433-757E-4ED1-E6388F283E64}"/>
          </ac:picMkLst>
        </pc:picChg>
        <pc:picChg chg="add mod">
          <ac:chgData name="Morten Manø Hamborg" userId="1011f073-72a4-4481-943f-0fe885070c6a" providerId="ADAL" clId="{EA81FC7B-32AB-4AB2-ADB3-9228E4E4EB5F}" dt="2025-04-03T05:51:57.474" v="764" actId="1076"/>
          <ac:picMkLst>
            <pc:docMk/>
            <pc:sldMk cId="0" sldId="257"/>
            <ac:picMk id="12" creationId="{DD5A362E-9616-9ED7-2AE4-FCB98E6087DF}"/>
          </ac:picMkLst>
        </pc:picChg>
        <pc:picChg chg="add mod">
          <ac:chgData name="Morten Manø Hamborg" userId="1011f073-72a4-4481-943f-0fe885070c6a" providerId="ADAL" clId="{EA81FC7B-32AB-4AB2-ADB3-9228E4E4EB5F}" dt="2025-04-03T05:51:42.832" v="761"/>
          <ac:picMkLst>
            <pc:docMk/>
            <pc:sldMk cId="0" sldId="257"/>
            <ac:picMk id="13" creationId="{BF452CFC-58D8-55B6-B9C4-555B5BCB7460}"/>
          </ac:picMkLst>
        </pc:picChg>
      </pc:sldChg>
      <pc:sldChg chg="modSp del mod">
        <pc:chgData name="Morten Manø Hamborg" userId="1011f073-72a4-4481-943f-0fe885070c6a" providerId="ADAL" clId="{EA81FC7B-32AB-4AB2-ADB3-9228E4E4EB5F}" dt="2025-04-01T10:25:31.960" v="443" actId="47"/>
        <pc:sldMkLst>
          <pc:docMk/>
          <pc:sldMk cId="0" sldId="259"/>
        </pc:sldMkLst>
      </pc:sldChg>
      <pc:sldChg chg="del">
        <pc:chgData name="Morten Manø Hamborg" userId="1011f073-72a4-4481-943f-0fe885070c6a" providerId="ADAL" clId="{EA81FC7B-32AB-4AB2-ADB3-9228E4E4EB5F}" dt="2025-04-01T10:33:01.382" v="470" actId="47"/>
        <pc:sldMkLst>
          <pc:docMk/>
          <pc:sldMk cId="0" sldId="274"/>
        </pc:sldMkLst>
      </pc:sldChg>
      <pc:sldChg chg="del">
        <pc:chgData name="Morten Manø Hamborg" userId="1011f073-72a4-4481-943f-0fe885070c6a" providerId="ADAL" clId="{EA81FC7B-32AB-4AB2-ADB3-9228E4E4EB5F}" dt="2025-04-01T10:33:27.350" v="473" actId="47"/>
        <pc:sldMkLst>
          <pc:docMk/>
          <pc:sldMk cId="0" sldId="277"/>
        </pc:sldMkLst>
      </pc:sldChg>
      <pc:sldChg chg="addSp delSp modSp mod">
        <pc:chgData name="Morten Manø Hamborg" userId="1011f073-72a4-4481-943f-0fe885070c6a" providerId="ADAL" clId="{EA81FC7B-32AB-4AB2-ADB3-9228E4E4EB5F}" dt="2025-04-01T10:43:08.107" v="618" actId="20577"/>
        <pc:sldMkLst>
          <pc:docMk/>
          <pc:sldMk cId="4022782050" sldId="278"/>
        </pc:sldMkLst>
        <pc:spChg chg="mod">
          <ac:chgData name="Morten Manø Hamborg" userId="1011f073-72a4-4481-943f-0fe885070c6a" providerId="ADAL" clId="{EA81FC7B-32AB-4AB2-ADB3-9228E4E4EB5F}" dt="2025-04-01T10:43:08.107" v="618" actId="20577"/>
          <ac:spMkLst>
            <pc:docMk/>
            <pc:sldMk cId="4022782050" sldId="278"/>
            <ac:spMk id="15" creationId="{6C2DEF3C-AB81-BC43-5B26-04405A14A172}"/>
          </ac:spMkLst>
        </pc:spChg>
        <pc:picChg chg="mod">
          <ac:chgData name="Morten Manø Hamborg" userId="1011f073-72a4-4481-943f-0fe885070c6a" providerId="ADAL" clId="{EA81FC7B-32AB-4AB2-ADB3-9228E4E4EB5F}" dt="2025-04-01T10:09:50.654" v="378" actId="1076"/>
          <ac:picMkLst>
            <pc:docMk/>
            <pc:sldMk cId="4022782050" sldId="278"/>
            <ac:picMk id="2" creationId="{4844F696-B919-EC4C-562A-ACE65D4973B5}"/>
          </ac:picMkLst>
        </pc:picChg>
        <pc:picChg chg="add mod">
          <ac:chgData name="Morten Manø Hamborg" userId="1011f073-72a4-4481-943f-0fe885070c6a" providerId="ADAL" clId="{EA81FC7B-32AB-4AB2-ADB3-9228E4E4EB5F}" dt="2025-04-01T10:25:03.541" v="440" actId="1076"/>
          <ac:picMkLst>
            <pc:docMk/>
            <pc:sldMk cId="4022782050" sldId="278"/>
            <ac:picMk id="4" creationId="{BBF8DE20-3230-CD5B-4C02-F31E961AEAF7}"/>
          </ac:picMkLst>
        </pc:picChg>
      </pc:sldChg>
      <pc:sldChg chg="del">
        <pc:chgData name="Morten Manø Hamborg" userId="1011f073-72a4-4481-943f-0fe885070c6a" providerId="ADAL" clId="{EA81FC7B-32AB-4AB2-ADB3-9228E4E4EB5F}" dt="2025-04-01T10:32:55.787" v="468" actId="47"/>
        <pc:sldMkLst>
          <pc:docMk/>
          <pc:sldMk cId="3522902712" sldId="286"/>
        </pc:sldMkLst>
      </pc:sldChg>
      <pc:sldChg chg="del">
        <pc:chgData name="Morten Manø Hamborg" userId="1011f073-72a4-4481-943f-0fe885070c6a" providerId="ADAL" clId="{EA81FC7B-32AB-4AB2-ADB3-9228E4E4EB5F}" dt="2025-04-01T10:32:59.959" v="469" actId="47"/>
        <pc:sldMkLst>
          <pc:docMk/>
          <pc:sldMk cId="1060745463" sldId="297"/>
        </pc:sldMkLst>
      </pc:sldChg>
      <pc:sldChg chg="del">
        <pc:chgData name="Morten Manø Hamborg" userId="1011f073-72a4-4481-943f-0fe885070c6a" providerId="ADAL" clId="{EA81FC7B-32AB-4AB2-ADB3-9228E4E4EB5F}" dt="2025-04-01T10:30:54.214" v="447" actId="47"/>
        <pc:sldMkLst>
          <pc:docMk/>
          <pc:sldMk cId="4094319183" sldId="302"/>
        </pc:sldMkLst>
      </pc:sldChg>
      <pc:sldChg chg="del">
        <pc:chgData name="Morten Manø Hamborg" userId="1011f073-72a4-4481-943f-0fe885070c6a" providerId="ADAL" clId="{EA81FC7B-32AB-4AB2-ADB3-9228E4E4EB5F}" dt="2025-04-01T10:32:21.883" v="455" actId="47"/>
        <pc:sldMkLst>
          <pc:docMk/>
          <pc:sldMk cId="422404289" sldId="380"/>
        </pc:sldMkLst>
      </pc:sldChg>
      <pc:sldChg chg="del">
        <pc:chgData name="Morten Manø Hamborg" userId="1011f073-72a4-4481-943f-0fe885070c6a" providerId="ADAL" clId="{EA81FC7B-32AB-4AB2-ADB3-9228E4E4EB5F}" dt="2025-04-01T10:32:20.672" v="454" actId="47"/>
        <pc:sldMkLst>
          <pc:docMk/>
          <pc:sldMk cId="1482509196" sldId="549"/>
        </pc:sldMkLst>
      </pc:sldChg>
      <pc:sldChg chg="del">
        <pc:chgData name="Morten Manø Hamborg" userId="1011f073-72a4-4481-943f-0fe885070c6a" providerId="ADAL" clId="{EA81FC7B-32AB-4AB2-ADB3-9228E4E4EB5F}" dt="2025-04-01T10:32:22.920" v="456" actId="47"/>
        <pc:sldMkLst>
          <pc:docMk/>
          <pc:sldMk cId="1809831930" sldId="636"/>
        </pc:sldMkLst>
      </pc:sldChg>
      <pc:sldChg chg="del">
        <pc:chgData name="Morten Manø Hamborg" userId="1011f073-72a4-4481-943f-0fe885070c6a" providerId="ADAL" clId="{EA81FC7B-32AB-4AB2-ADB3-9228E4E4EB5F}" dt="2025-04-01T10:32:33.381" v="462" actId="47"/>
        <pc:sldMkLst>
          <pc:docMk/>
          <pc:sldMk cId="3428152970" sldId="707"/>
        </pc:sldMkLst>
      </pc:sldChg>
      <pc:sldChg chg="del">
        <pc:chgData name="Morten Manø Hamborg" userId="1011f073-72a4-4481-943f-0fe885070c6a" providerId="ADAL" clId="{EA81FC7B-32AB-4AB2-ADB3-9228E4E4EB5F}" dt="2025-04-01T10:32:16.846" v="452" actId="47"/>
        <pc:sldMkLst>
          <pc:docMk/>
          <pc:sldMk cId="3997852907" sldId="732"/>
        </pc:sldMkLst>
      </pc:sldChg>
      <pc:sldChg chg="del">
        <pc:chgData name="Morten Manø Hamborg" userId="1011f073-72a4-4481-943f-0fe885070c6a" providerId="ADAL" clId="{EA81FC7B-32AB-4AB2-ADB3-9228E4E4EB5F}" dt="2025-04-01T10:32:53.254" v="467" actId="47"/>
        <pc:sldMkLst>
          <pc:docMk/>
          <pc:sldMk cId="923154096" sldId="740"/>
        </pc:sldMkLst>
      </pc:sldChg>
      <pc:sldChg chg="del">
        <pc:chgData name="Morten Manø Hamborg" userId="1011f073-72a4-4481-943f-0fe885070c6a" providerId="ADAL" clId="{EA81FC7B-32AB-4AB2-ADB3-9228E4E4EB5F}" dt="2025-04-01T10:32:31.131" v="460" actId="47"/>
        <pc:sldMkLst>
          <pc:docMk/>
          <pc:sldMk cId="3462105699" sldId="749"/>
        </pc:sldMkLst>
      </pc:sldChg>
      <pc:sldChg chg="del">
        <pc:chgData name="Morten Manø Hamborg" userId="1011f073-72a4-4481-943f-0fe885070c6a" providerId="ADAL" clId="{EA81FC7B-32AB-4AB2-ADB3-9228E4E4EB5F}" dt="2025-04-01T10:32:32.248" v="461" actId="47"/>
        <pc:sldMkLst>
          <pc:docMk/>
          <pc:sldMk cId="1664086149" sldId="751"/>
        </pc:sldMkLst>
      </pc:sldChg>
      <pc:sldChg chg="addSp modSp mod ord">
        <pc:chgData name="Morten Manø Hamborg" userId="1011f073-72a4-4481-943f-0fe885070c6a" providerId="ADAL" clId="{EA81FC7B-32AB-4AB2-ADB3-9228E4E4EB5F}" dt="2025-04-01T10:41:47.326" v="583"/>
        <pc:sldMkLst>
          <pc:docMk/>
          <pc:sldMk cId="1460945839" sldId="753"/>
        </pc:sldMkLst>
        <pc:spChg chg="mod">
          <ac:chgData name="Morten Manø Hamborg" userId="1011f073-72a4-4481-943f-0fe885070c6a" providerId="ADAL" clId="{EA81FC7B-32AB-4AB2-ADB3-9228E4E4EB5F}" dt="2025-04-01T10:41:40.427" v="582" actId="1076"/>
          <ac:spMkLst>
            <pc:docMk/>
            <pc:sldMk cId="1460945839" sldId="753"/>
            <ac:spMk id="2" creationId="{71B4E9A1-B160-4CAA-0664-1A024F571FDD}"/>
          </ac:spMkLst>
        </pc:spChg>
        <pc:picChg chg="add mod">
          <ac:chgData name="Morten Manø Hamborg" userId="1011f073-72a4-4481-943f-0fe885070c6a" providerId="ADAL" clId="{EA81FC7B-32AB-4AB2-ADB3-9228E4E4EB5F}" dt="2025-04-01T10:41:47.326" v="583"/>
          <ac:picMkLst>
            <pc:docMk/>
            <pc:sldMk cId="1460945839" sldId="753"/>
            <ac:picMk id="3" creationId="{1D7541D2-FEE9-D2CB-7212-CF1B072D75AD}"/>
          </ac:picMkLst>
        </pc:picChg>
      </pc:sldChg>
      <pc:sldChg chg="del">
        <pc:chgData name="Morten Manø Hamborg" userId="1011f073-72a4-4481-943f-0fe885070c6a" providerId="ADAL" clId="{EA81FC7B-32AB-4AB2-ADB3-9228E4E4EB5F}" dt="2025-04-01T10:30:53.359" v="446" actId="47"/>
        <pc:sldMkLst>
          <pc:docMk/>
          <pc:sldMk cId="677767226" sldId="758"/>
        </pc:sldMkLst>
      </pc:sldChg>
      <pc:sldChg chg="del">
        <pc:chgData name="Morten Manø Hamborg" userId="1011f073-72a4-4481-943f-0fe885070c6a" providerId="ADAL" clId="{EA81FC7B-32AB-4AB2-ADB3-9228E4E4EB5F}" dt="2025-04-01T10:32:29.963" v="458" actId="47"/>
        <pc:sldMkLst>
          <pc:docMk/>
          <pc:sldMk cId="415147328" sldId="766"/>
        </pc:sldMkLst>
      </pc:sldChg>
      <pc:sldChg chg="del">
        <pc:chgData name="Morten Manø Hamborg" userId="1011f073-72a4-4481-943f-0fe885070c6a" providerId="ADAL" clId="{EA81FC7B-32AB-4AB2-ADB3-9228E4E4EB5F}" dt="2025-04-01T10:32:37.529" v="466" actId="47"/>
        <pc:sldMkLst>
          <pc:docMk/>
          <pc:sldMk cId="757745139" sldId="769"/>
        </pc:sldMkLst>
      </pc:sldChg>
      <pc:sldChg chg="del">
        <pc:chgData name="Morten Manø Hamborg" userId="1011f073-72a4-4481-943f-0fe885070c6a" providerId="ADAL" clId="{EA81FC7B-32AB-4AB2-ADB3-9228E4E4EB5F}" dt="2025-04-01T10:32:18.892" v="453" actId="47"/>
        <pc:sldMkLst>
          <pc:docMk/>
          <pc:sldMk cId="3770116442" sldId="772"/>
        </pc:sldMkLst>
      </pc:sldChg>
      <pc:sldChg chg="addSp modSp mod ord">
        <pc:chgData name="Morten Manø Hamborg" userId="1011f073-72a4-4481-943f-0fe885070c6a" providerId="ADAL" clId="{EA81FC7B-32AB-4AB2-ADB3-9228E4E4EB5F}" dt="2025-04-01T10:42:06.407" v="585" actId="1076"/>
        <pc:sldMkLst>
          <pc:docMk/>
          <pc:sldMk cId="1302164943" sldId="773"/>
        </pc:sldMkLst>
      </pc:sldChg>
      <pc:sldChg chg="del">
        <pc:chgData name="Morten Manø Hamborg" userId="1011f073-72a4-4481-943f-0fe885070c6a" providerId="ADAL" clId="{EA81FC7B-32AB-4AB2-ADB3-9228E4E4EB5F}" dt="2025-04-01T11:10:35.175" v="726" actId="47"/>
        <pc:sldMkLst>
          <pc:docMk/>
          <pc:sldMk cId="210011328" sldId="781"/>
        </pc:sldMkLst>
      </pc:sldChg>
      <pc:sldChg chg="del">
        <pc:chgData name="Morten Manø Hamborg" userId="1011f073-72a4-4481-943f-0fe885070c6a" providerId="ADAL" clId="{EA81FC7B-32AB-4AB2-ADB3-9228E4E4EB5F}" dt="2025-04-01T10:33:13.573" v="471" actId="47"/>
        <pc:sldMkLst>
          <pc:docMk/>
          <pc:sldMk cId="378973433" sldId="787"/>
        </pc:sldMkLst>
      </pc:sldChg>
      <pc:sldChg chg="del">
        <pc:chgData name="Morten Manø Hamborg" userId="1011f073-72a4-4481-943f-0fe885070c6a" providerId="ADAL" clId="{EA81FC7B-32AB-4AB2-ADB3-9228E4E4EB5F}" dt="2025-04-01T10:32:36.472" v="465" actId="47"/>
        <pc:sldMkLst>
          <pc:docMk/>
          <pc:sldMk cId="3326570455" sldId="788"/>
        </pc:sldMkLst>
      </pc:sldChg>
      <pc:sldChg chg="del">
        <pc:chgData name="Morten Manø Hamborg" userId="1011f073-72a4-4481-943f-0fe885070c6a" providerId="ADAL" clId="{EA81FC7B-32AB-4AB2-ADB3-9228E4E4EB5F}" dt="2025-04-01T10:32:30.612" v="459" actId="47"/>
        <pc:sldMkLst>
          <pc:docMk/>
          <pc:sldMk cId="1733582451" sldId="794"/>
        </pc:sldMkLst>
      </pc:sldChg>
      <pc:sldChg chg="ord">
        <pc:chgData name="Morten Manø Hamborg" userId="1011f073-72a4-4481-943f-0fe885070c6a" providerId="ADAL" clId="{EA81FC7B-32AB-4AB2-ADB3-9228E4E4EB5F}" dt="2025-04-01T11:10:23.726" v="725"/>
        <pc:sldMkLst>
          <pc:docMk/>
          <pc:sldMk cId="1714203999" sldId="798"/>
        </pc:sldMkLst>
      </pc:sldChg>
      <pc:sldChg chg="del">
        <pc:chgData name="Morten Manø Hamborg" userId="1011f073-72a4-4481-943f-0fe885070c6a" providerId="ADAL" clId="{EA81FC7B-32AB-4AB2-ADB3-9228E4E4EB5F}" dt="2025-04-01T10:32:34.447" v="463" actId="47"/>
        <pc:sldMkLst>
          <pc:docMk/>
          <pc:sldMk cId="4206915170" sldId="799"/>
        </pc:sldMkLst>
      </pc:sldChg>
      <pc:sldChg chg="del">
        <pc:chgData name="Morten Manø Hamborg" userId="1011f073-72a4-4481-943f-0fe885070c6a" providerId="ADAL" clId="{EA81FC7B-32AB-4AB2-ADB3-9228E4E4EB5F}" dt="2025-04-01T10:32:35.492" v="464" actId="47"/>
        <pc:sldMkLst>
          <pc:docMk/>
          <pc:sldMk cId="1096599270" sldId="800"/>
        </pc:sldMkLst>
      </pc:sldChg>
      <pc:sldChg chg="del">
        <pc:chgData name="Morten Manø Hamborg" userId="1011f073-72a4-4481-943f-0fe885070c6a" providerId="ADAL" clId="{EA81FC7B-32AB-4AB2-ADB3-9228E4E4EB5F}" dt="2025-04-01T10:32:26.177" v="457" actId="47"/>
        <pc:sldMkLst>
          <pc:docMk/>
          <pc:sldMk cId="3277284040" sldId="804"/>
        </pc:sldMkLst>
      </pc:sldChg>
      <pc:sldChg chg="del">
        <pc:chgData name="Morten Manø Hamborg" userId="1011f073-72a4-4481-943f-0fe885070c6a" providerId="ADAL" clId="{EA81FC7B-32AB-4AB2-ADB3-9228E4E4EB5F}" dt="2025-04-01T10:33:23.122" v="472" actId="47"/>
        <pc:sldMkLst>
          <pc:docMk/>
          <pc:sldMk cId="1845674379" sldId="805"/>
        </pc:sldMkLst>
      </pc:sldChg>
      <pc:sldChg chg="addSp delSp modSp mod modNotesTx">
        <pc:chgData name="Morten Manø Hamborg" userId="1011f073-72a4-4481-943f-0fe885070c6a" providerId="ADAL" clId="{EA81FC7B-32AB-4AB2-ADB3-9228E4E4EB5F}" dt="2025-04-01T11:08:05.081" v="653" actId="20577"/>
        <pc:sldMkLst>
          <pc:docMk/>
          <pc:sldMk cId="0" sldId="806"/>
        </pc:sldMkLst>
      </pc:sldChg>
      <pc:sldChg chg="add del">
        <pc:chgData name="Morten Manø Hamborg" userId="1011f073-72a4-4481-943f-0fe885070c6a" providerId="ADAL" clId="{EA81FC7B-32AB-4AB2-ADB3-9228E4E4EB5F}" dt="2025-04-01T09:58:55.365" v="65"/>
        <pc:sldMkLst>
          <pc:docMk/>
          <pc:sldMk cId="0" sldId="807"/>
        </pc:sldMkLst>
      </pc:sldChg>
      <pc:sldChg chg="addSp delSp modSp add mod modTransition">
        <pc:chgData name="Morten Manø Hamborg" userId="1011f073-72a4-4481-943f-0fe885070c6a" providerId="ADAL" clId="{EA81FC7B-32AB-4AB2-ADB3-9228E4E4EB5F}" dt="2025-04-01T10:42:12.072" v="586"/>
        <pc:sldMkLst>
          <pc:docMk/>
          <pc:sldMk cId="3255485777" sldId="807"/>
        </pc:sldMkLst>
        <pc:spChg chg="add del mod ord">
          <ac:chgData name="Morten Manø Hamborg" userId="1011f073-72a4-4481-943f-0fe885070c6a" providerId="ADAL" clId="{EA81FC7B-32AB-4AB2-ADB3-9228E4E4EB5F}" dt="2025-04-01T10:36:49.318" v="539" actId="167"/>
          <ac:spMkLst>
            <pc:docMk/>
            <pc:sldMk cId="3255485777" sldId="807"/>
            <ac:spMk id="2" creationId="{99A7F0A7-5440-F655-CD85-0966D368B4BE}"/>
          </ac:spMkLst>
        </pc:spChg>
        <pc:spChg chg="mod ord">
          <ac:chgData name="Morten Manø Hamborg" userId="1011f073-72a4-4481-943f-0fe885070c6a" providerId="ADAL" clId="{EA81FC7B-32AB-4AB2-ADB3-9228E4E4EB5F}" dt="2025-04-01T10:38:51.438" v="549" actId="1076"/>
          <ac:spMkLst>
            <pc:docMk/>
            <pc:sldMk cId="3255485777" sldId="807"/>
            <ac:spMk id="7" creationId="{9AB3AC34-E789-FDB4-38B5-04D0FAECAC02}"/>
          </ac:spMkLst>
        </pc:spChg>
        <pc:spChg chg="mod">
          <ac:chgData name="Morten Manø Hamborg" userId="1011f073-72a4-4481-943f-0fe885070c6a" providerId="ADAL" clId="{EA81FC7B-32AB-4AB2-ADB3-9228E4E4EB5F}" dt="2025-04-01T10:35:06.700" v="501" actId="20577"/>
          <ac:spMkLst>
            <pc:docMk/>
            <pc:sldMk cId="3255485777" sldId="807"/>
            <ac:spMk id="9" creationId="{1B71A526-D49C-7E30-AC3F-3855F01E1E70}"/>
          </ac:spMkLst>
        </pc:spChg>
        <pc:spChg chg="add mod">
          <ac:chgData name="Morten Manø Hamborg" userId="1011f073-72a4-4481-943f-0fe885070c6a" providerId="ADAL" clId="{EA81FC7B-32AB-4AB2-ADB3-9228E4E4EB5F}" dt="2025-04-01T10:36:38.967" v="538" actId="1076"/>
          <ac:spMkLst>
            <pc:docMk/>
            <pc:sldMk cId="3255485777" sldId="807"/>
            <ac:spMk id="12" creationId="{D45B1675-986B-0389-462B-693546AF6C29}"/>
          </ac:spMkLst>
        </pc:spChg>
        <pc:spChg chg="mod">
          <ac:chgData name="Morten Manø Hamborg" userId="1011f073-72a4-4481-943f-0fe885070c6a" providerId="ADAL" clId="{EA81FC7B-32AB-4AB2-ADB3-9228E4E4EB5F}" dt="2025-04-01T10:37:23.704" v="543" actId="20577"/>
          <ac:spMkLst>
            <pc:docMk/>
            <pc:sldMk cId="3255485777" sldId="807"/>
            <ac:spMk id="22" creationId="{ACFBA41C-A485-AE9E-3FBF-FE5997F1607D}"/>
          </ac:spMkLst>
        </pc:spChg>
        <pc:spChg chg="mod">
          <ac:chgData name="Morten Manø Hamborg" userId="1011f073-72a4-4481-943f-0fe885070c6a" providerId="ADAL" clId="{EA81FC7B-32AB-4AB2-ADB3-9228E4E4EB5F}" dt="2025-04-01T10:37:17.282" v="541" actId="20577"/>
          <ac:spMkLst>
            <pc:docMk/>
            <pc:sldMk cId="3255485777" sldId="807"/>
            <ac:spMk id="27" creationId="{32EAE9C3-FA5F-6A91-3EA4-FEC702196C8C}"/>
          </ac:spMkLst>
        </pc:spChg>
        <pc:spChg chg="mod">
          <ac:chgData name="Morten Manø Hamborg" userId="1011f073-72a4-4481-943f-0fe885070c6a" providerId="ADAL" clId="{EA81FC7B-32AB-4AB2-ADB3-9228E4E4EB5F}" dt="2025-04-01T10:37:39.674" v="544" actId="1076"/>
          <ac:spMkLst>
            <pc:docMk/>
            <pc:sldMk cId="3255485777" sldId="807"/>
            <ac:spMk id="28" creationId="{DE2DE38D-078A-36CC-2E9F-8749FA2B77A0}"/>
          </ac:spMkLst>
        </pc:spChg>
        <pc:spChg chg="mod">
          <ac:chgData name="Morten Manø Hamborg" userId="1011f073-72a4-4481-943f-0fe885070c6a" providerId="ADAL" clId="{EA81FC7B-32AB-4AB2-ADB3-9228E4E4EB5F}" dt="2025-04-01T10:39:10.658" v="551" actId="1076"/>
          <ac:spMkLst>
            <pc:docMk/>
            <pc:sldMk cId="3255485777" sldId="807"/>
            <ac:spMk id="30" creationId="{ECA49B56-5EBB-F70D-3D78-F3AE26FFE7EC}"/>
          </ac:spMkLst>
        </pc:spChg>
      </pc:sldChg>
      <pc:sldChg chg="modSp mod">
        <pc:chgData name="Morten Manø Hamborg" userId="1011f073-72a4-4481-943f-0fe885070c6a" providerId="ADAL" clId="{EA81FC7B-32AB-4AB2-ADB3-9228E4E4EB5F}" dt="2025-04-01T11:08:26.155" v="665" actId="20577"/>
        <pc:sldMkLst>
          <pc:docMk/>
          <pc:sldMk cId="537566994" sldId="808"/>
        </pc:sldMkLst>
        <pc:spChg chg="mod">
          <ac:chgData name="Morten Manø Hamborg" userId="1011f073-72a4-4481-943f-0fe885070c6a" providerId="ADAL" clId="{EA81FC7B-32AB-4AB2-ADB3-9228E4E4EB5F}" dt="2025-04-01T11:08:26.155" v="665" actId="20577"/>
          <ac:spMkLst>
            <pc:docMk/>
            <pc:sldMk cId="537566994" sldId="808"/>
            <ac:spMk id="2" creationId="{4DD4DE76-EF29-4B08-7B8F-AC7B8844B427}"/>
          </ac:spMkLst>
        </pc:spChg>
      </pc:sldChg>
      <pc:sldChg chg="add del">
        <pc:chgData name="Morten Manø Hamborg" userId="1011f073-72a4-4481-943f-0fe885070c6a" providerId="ADAL" clId="{EA81FC7B-32AB-4AB2-ADB3-9228E4E4EB5F}" dt="2025-04-01T09:58:55.365" v="65"/>
        <pc:sldMkLst>
          <pc:docMk/>
          <pc:sldMk cId="2699202936" sldId="808"/>
        </pc:sldMkLst>
      </pc:sldChg>
      <pc:sldChg chg="add del">
        <pc:chgData name="Morten Manø Hamborg" userId="1011f073-72a4-4481-943f-0fe885070c6a" providerId="ADAL" clId="{EA81FC7B-32AB-4AB2-ADB3-9228E4E4EB5F}" dt="2025-04-01T09:58:55.365" v="65"/>
        <pc:sldMkLst>
          <pc:docMk/>
          <pc:sldMk cId="0" sldId="809"/>
        </pc:sldMkLst>
      </pc:sldChg>
      <pc:sldChg chg="modSp mod">
        <pc:chgData name="Morten Manø Hamborg" userId="1011f073-72a4-4481-943f-0fe885070c6a" providerId="ADAL" clId="{EA81FC7B-32AB-4AB2-ADB3-9228E4E4EB5F}" dt="2025-04-01T11:08:48.343" v="678" actId="14100"/>
        <pc:sldMkLst>
          <pc:docMk/>
          <pc:sldMk cId="51679728" sldId="809"/>
        </pc:sldMkLst>
      </pc:sldChg>
      <pc:sldChg chg="modSp mod">
        <pc:chgData name="Morten Manø Hamborg" userId="1011f073-72a4-4481-943f-0fe885070c6a" providerId="ADAL" clId="{EA81FC7B-32AB-4AB2-ADB3-9228E4E4EB5F}" dt="2025-04-01T11:09:34.313" v="685" actId="20577"/>
        <pc:sldMkLst>
          <pc:docMk/>
          <pc:sldMk cId="3398814170" sldId="810"/>
        </pc:sldMkLst>
        <pc:spChg chg="mod">
          <ac:chgData name="Morten Manø Hamborg" userId="1011f073-72a4-4481-943f-0fe885070c6a" providerId="ADAL" clId="{EA81FC7B-32AB-4AB2-ADB3-9228E4E4EB5F}" dt="2025-04-01T11:09:34.313" v="685" actId="20577"/>
          <ac:spMkLst>
            <pc:docMk/>
            <pc:sldMk cId="3398814170" sldId="810"/>
            <ac:spMk id="2" creationId="{0ADCFD20-2BA9-E9E6-23ED-5B60B9D823BE}"/>
          </ac:spMkLst>
        </pc:spChg>
      </pc:sldChg>
      <pc:sldChg chg="modSp mod">
        <pc:chgData name="Morten Manø Hamborg" userId="1011f073-72a4-4481-943f-0fe885070c6a" providerId="ADAL" clId="{EA81FC7B-32AB-4AB2-ADB3-9228E4E4EB5F}" dt="2025-04-01T11:10:06.243" v="723" actId="20577"/>
        <pc:sldMkLst>
          <pc:docMk/>
          <pc:sldMk cId="4009179135" sldId="811"/>
        </pc:sldMkLst>
      </pc:sldChg>
      <pc:sldChg chg="add">
        <pc:chgData name="Morten Manø Hamborg" userId="1011f073-72a4-4481-943f-0fe885070c6a" providerId="ADAL" clId="{EA81FC7B-32AB-4AB2-ADB3-9228E4E4EB5F}" dt="2025-04-03T05:51:04.370" v="742" actId="2890"/>
        <pc:sldMkLst>
          <pc:docMk/>
          <pc:sldMk cId="88293398" sldId="812"/>
        </pc:sldMkLst>
      </pc:sldChg>
      <pc:sldMasterChg chg="delSldLayout">
        <pc:chgData name="Morten Manø Hamborg" userId="1011f073-72a4-4481-943f-0fe885070c6a" providerId="ADAL" clId="{EA81FC7B-32AB-4AB2-ADB3-9228E4E4EB5F}" dt="2025-04-01T10:32:22.920" v="456" actId="47"/>
        <pc:sldMasterMkLst>
          <pc:docMk/>
          <pc:sldMasterMk cId="4234332657" sldId="2147483904"/>
        </pc:sldMasterMkLst>
        <pc:sldLayoutChg chg="del">
          <pc:chgData name="Morten Manø Hamborg" userId="1011f073-72a4-4481-943f-0fe885070c6a" providerId="ADAL" clId="{EA81FC7B-32AB-4AB2-ADB3-9228E4E4EB5F}" dt="2025-04-01T10:32:22.920" v="456" actId="47"/>
          <pc:sldLayoutMkLst>
            <pc:docMk/>
            <pc:sldMasterMk cId="4234332657" sldId="2147483904"/>
            <pc:sldLayoutMk cId="4147892154" sldId="2147483911"/>
          </pc:sldLayoutMkLst>
        </pc:sldLayoutChg>
      </pc:sldMasterChg>
      <pc:sldMasterChg chg="del delSldLayout">
        <pc:chgData name="Morten Manø Hamborg" userId="1011f073-72a4-4481-943f-0fe885070c6a" providerId="ADAL" clId="{EA81FC7B-32AB-4AB2-ADB3-9228E4E4EB5F}" dt="2025-04-01T10:32:33.381" v="462" actId="47"/>
        <pc:sldMasterMkLst>
          <pc:docMk/>
          <pc:sldMasterMk cId="1513419190" sldId="2147483913"/>
        </pc:sldMasterMkLst>
        <pc:sldLayoutChg chg="del">
          <pc:chgData name="Morten Manø Hamborg" userId="1011f073-72a4-4481-943f-0fe885070c6a" providerId="ADAL" clId="{EA81FC7B-32AB-4AB2-ADB3-9228E4E4EB5F}" dt="2025-04-01T10:32:33.381" v="462" actId="47"/>
          <pc:sldLayoutMkLst>
            <pc:docMk/>
            <pc:sldMasterMk cId="1513419190" sldId="2147483913"/>
            <pc:sldLayoutMk cId="1233547340" sldId="2147483914"/>
          </pc:sldLayoutMkLst>
        </pc:sldLayoutChg>
        <pc:sldLayoutChg chg="del">
          <pc:chgData name="Morten Manø Hamborg" userId="1011f073-72a4-4481-943f-0fe885070c6a" providerId="ADAL" clId="{EA81FC7B-32AB-4AB2-ADB3-9228E4E4EB5F}" dt="2025-04-01T10:32:33.381" v="462" actId="47"/>
          <pc:sldLayoutMkLst>
            <pc:docMk/>
            <pc:sldMasterMk cId="1513419190" sldId="2147483913"/>
            <pc:sldLayoutMk cId="2061949282" sldId="2147483915"/>
          </pc:sldLayoutMkLst>
        </pc:sldLayoutChg>
        <pc:sldLayoutChg chg="del">
          <pc:chgData name="Morten Manø Hamborg" userId="1011f073-72a4-4481-943f-0fe885070c6a" providerId="ADAL" clId="{EA81FC7B-32AB-4AB2-ADB3-9228E4E4EB5F}" dt="2025-04-01T10:32:33.381" v="462" actId="47"/>
          <pc:sldLayoutMkLst>
            <pc:docMk/>
            <pc:sldMasterMk cId="1513419190" sldId="2147483913"/>
            <pc:sldLayoutMk cId="1230924223" sldId="2147483916"/>
          </pc:sldLayoutMkLst>
        </pc:sldLayoutChg>
        <pc:sldLayoutChg chg="del">
          <pc:chgData name="Morten Manø Hamborg" userId="1011f073-72a4-4481-943f-0fe885070c6a" providerId="ADAL" clId="{EA81FC7B-32AB-4AB2-ADB3-9228E4E4EB5F}" dt="2025-04-01T10:32:33.381" v="462" actId="47"/>
          <pc:sldLayoutMkLst>
            <pc:docMk/>
            <pc:sldMasterMk cId="1513419190" sldId="2147483913"/>
            <pc:sldLayoutMk cId="2127070122" sldId="2147483917"/>
          </pc:sldLayoutMkLst>
        </pc:sldLayoutChg>
        <pc:sldLayoutChg chg="del">
          <pc:chgData name="Morten Manø Hamborg" userId="1011f073-72a4-4481-943f-0fe885070c6a" providerId="ADAL" clId="{EA81FC7B-32AB-4AB2-ADB3-9228E4E4EB5F}" dt="2025-04-01T10:32:33.381" v="462" actId="47"/>
          <pc:sldLayoutMkLst>
            <pc:docMk/>
            <pc:sldMasterMk cId="1513419190" sldId="2147483913"/>
            <pc:sldLayoutMk cId="3855033003" sldId="2147483918"/>
          </pc:sldLayoutMkLst>
        </pc:sldLayoutChg>
      </pc:sldMasterChg>
      <pc:sldMasterChg chg="del delSldLayout">
        <pc:chgData name="Morten Manø Hamborg" userId="1011f073-72a4-4481-943f-0fe885070c6a" providerId="ADAL" clId="{EA81FC7B-32AB-4AB2-ADB3-9228E4E4EB5F}" dt="2025-04-01T10:32:29.963" v="458" actId="47"/>
        <pc:sldMasterMkLst>
          <pc:docMk/>
          <pc:sldMasterMk cId="592334882" sldId="2147483932"/>
        </pc:sldMasterMkLst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777472829" sldId="2147483933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137157433" sldId="2147483934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3850287312" sldId="2147483935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581021278" sldId="2147483936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1807766209" sldId="2147483937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2557675659" sldId="2147483938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3349871109" sldId="2147483939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3103460449" sldId="2147483940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653737343" sldId="2147483941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1568941493" sldId="2147483942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738856495" sldId="2147483943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3723560057" sldId="2147483944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796870876" sldId="2147483945"/>
          </pc:sldLayoutMkLst>
        </pc:sldLayoutChg>
        <pc:sldLayoutChg chg="del">
          <pc:chgData name="Morten Manø Hamborg" userId="1011f073-72a4-4481-943f-0fe885070c6a" providerId="ADAL" clId="{EA81FC7B-32AB-4AB2-ADB3-9228E4E4EB5F}" dt="2025-04-01T10:32:29.963" v="458" actId="47"/>
          <pc:sldLayoutMkLst>
            <pc:docMk/>
            <pc:sldMasterMk cId="592334882" sldId="2147483932"/>
            <pc:sldLayoutMk cId="3800403247" sldId="214748394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devosystems.sharepoint.com/sites/digirehab9-DigiRehabMunicipalities/Delte%20dokumenter/DigiRehab%20Municipalities/Kommuner/Odder/DigiREHAB%20&amp;%20PREHAB/Implementering%20og%20Drift/Effektanalyser%20og%20status/Status/Udvikling%20i%20indsatsen,%20Odder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'[Udvikling i indsatsen, Odder Kommune, 2024.xlsx]2024'!$C$1</c:f>
              <c:strCache>
                <c:ptCount val="1"/>
                <c:pt idx="0">
                  <c:v>Antal aktive borgere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'[Udvikling i indsatsen, Odder Kommune, 2024.xlsx]2024'!$A$2:$A$53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'[Udvikling i indsatsen, Odder Kommune, 2024.xlsx]2024'!$C$2:$C$53</c:f>
              <c:numCache>
                <c:formatCode>General</c:formatCode>
                <c:ptCount val="52"/>
                <c:pt idx="0">
                  <c:v>21</c:v>
                </c:pt>
                <c:pt idx="1">
                  <c:v>17</c:v>
                </c:pt>
                <c:pt idx="2">
                  <c:v>19</c:v>
                </c:pt>
                <c:pt idx="3">
                  <c:v>20</c:v>
                </c:pt>
                <c:pt idx="4">
                  <c:v>22</c:v>
                </c:pt>
                <c:pt idx="5">
                  <c:v>24</c:v>
                </c:pt>
                <c:pt idx="6">
                  <c:v>22</c:v>
                </c:pt>
                <c:pt idx="7">
                  <c:v>22</c:v>
                </c:pt>
                <c:pt idx="8">
                  <c:v>24</c:v>
                </c:pt>
                <c:pt idx="9">
                  <c:v>27</c:v>
                </c:pt>
                <c:pt idx="10">
                  <c:v>25</c:v>
                </c:pt>
                <c:pt idx="11">
                  <c:v>25</c:v>
                </c:pt>
                <c:pt idx="12">
                  <c:v>23</c:v>
                </c:pt>
                <c:pt idx="13">
                  <c:v>23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23</c:v>
                </c:pt>
                <c:pt idx="18">
                  <c:v>19</c:v>
                </c:pt>
                <c:pt idx="19">
                  <c:v>13</c:v>
                </c:pt>
                <c:pt idx="20">
                  <c:v>10</c:v>
                </c:pt>
                <c:pt idx="21">
                  <c:v>9</c:v>
                </c:pt>
                <c:pt idx="22">
                  <c:v>9</c:v>
                </c:pt>
                <c:pt idx="23">
                  <c:v>9</c:v>
                </c:pt>
                <c:pt idx="24">
                  <c:v>15</c:v>
                </c:pt>
                <c:pt idx="25">
                  <c:v>21</c:v>
                </c:pt>
                <c:pt idx="26">
                  <c:v>25</c:v>
                </c:pt>
                <c:pt idx="27">
                  <c:v>28</c:v>
                </c:pt>
                <c:pt idx="28">
                  <c:v>32</c:v>
                </c:pt>
                <c:pt idx="29">
                  <c:v>33</c:v>
                </c:pt>
                <c:pt idx="30">
                  <c:v>33</c:v>
                </c:pt>
                <c:pt idx="31">
                  <c:v>31</c:v>
                </c:pt>
                <c:pt idx="32">
                  <c:v>33</c:v>
                </c:pt>
                <c:pt idx="33">
                  <c:v>32</c:v>
                </c:pt>
                <c:pt idx="34">
                  <c:v>35</c:v>
                </c:pt>
                <c:pt idx="35">
                  <c:v>35</c:v>
                </c:pt>
                <c:pt idx="36">
                  <c:v>34</c:v>
                </c:pt>
                <c:pt idx="37">
                  <c:v>33</c:v>
                </c:pt>
                <c:pt idx="38">
                  <c:v>31</c:v>
                </c:pt>
                <c:pt idx="39">
                  <c:v>36</c:v>
                </c:pt>
                <c:pt idx="40">
                  <c:v>38</c:v>
                </c:pt>
                <c:pt idx="41">
                  <c:v>33</c:v>
                </c:pt>
                <c:pt idx="42">
                  <c:v>33</c:v>
                </c:pt>
                <c:pt idx="43">
                  <c:v>15</c:v>
                </c:pt>
                <c:pt idx="44">
                  <c:v>25</c:v>
                </c:pt>
                <c:pt idx="45">
                  <c:v>37</c:v>
                </c:pt>
                <c:pt idx="46">
                  <c:v>39</c:v>
                </c:pt>
                <c:pt idx="47">
                  <c:v>29</c:v>
                </c:pt>
                <c:pt idx="48">
                  <c:v>28</c:v>
                </c:pt>
                <c:pt idx="49">
                  <c:v>31</c:v>
                </c:pt>
                <c:pt idx="50">
                  <c:v>26</c:v>
                </c:pt>
                <c:pt idx="51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65-4EAD-BFDF-85F955BE1471}"/>
            </c:ext>
          </c:extLst>
        </c:ser>
        <c:ser>
          <c:idx val="2"/>
          <c:order val="2"/>
          <c:tx>
            <c:strRef>
              <c:f>'[Udvikling i indsatsen, Odder Kommune, 2024.xlsx]2024'!$D$1</c:f>
              <c:strCache>
                <c:ptCount val="1"/>
                <c:pt idx="0">
                  <c:v>Mål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'[Udvikling i indsatsen, Odder Kommune, 2024.xlsx]2024'!$A$2:$A$53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'[Udvikling i indsatsen, Odder Kommune, 2024.xlsx]2024'!$D$2:$D$53</c:f>
              <c:numCache>
                <c:formatCode>General</c:formatCode>
                <c:ptCount val="52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30</c:v>
                </c:pt>
                <c:pt idx="23">
                  <c:v>30</c:v>
                </c:pt>
                <c:pt idx="24">
                  <c:v>30</c:v>
                </c:pt>
                <c:pt idx="25">
                  <c:v>30</c:v>
                </c:pt>
                <c:pt idx="26">
                  <c:v>30</c:v>
                </c:pt>
                <c:pt idx="27">
                  <c:v>30</c:v>
                </c:pt>
                <c:pt idx="28">
                  <c:v>30</c:v>
                </c:pt>
                <c:pt idx="29">
                  <c:v>30</c:v>
                </c:pt>
                <c:pt idx="30">
                  <c:v>30</c:v>
                </c:pt>
                <c:pt idx="31">
                  <c:v>30</c:v>
                </c:pt>
                <c:pt idx="32">
                  <c:v>30</c:v>
                </c:pt>
                <c:pt idx="33">
                  <c:v>30</c:v>
                </c:pt>
                <c:pt idx="34">
                  <c:v>30</c:v>
                </c:pt>
                <c:pt idx="35">
                  <c:v>30</c:v>
                </c:pt>
                <c:pt idx="36">
                  <c:v>30</c:v>
                </c:pt>
                <c:pt idx="37">
                  <c:v>30</c:v>
                </c:pt>
                <c:pt idx="38">
                  <c:v>30</c:v>
                </c:pt>
                <c:pt idx="39">
                  <c:v>30</c:v>
                </c:pt>
                <c:pt idx="40">
                  <c:v>30</c:v>
                </c:pt>
                <c:pt idx="41">
                  <c:v>30</c:v>
                </c:pt>
                <c:pt idx="42">
                  <c:v>30</c:v>
                </c:pt>
                <c:pt idx="43">
                  <c:v>30</c:v>
                </c:pt>
                <c:pt idx="44">
                  <c:v>30</c:v>
                </c:pt>
                <c:pt idx="45">
                  <c:v>30</c:v>
                </c:pt>
                <c:pt idx="46">
                  <c:v>30</c:v>
                </c:pt>
                <c:pt idx="47">
                  <c:v>30</c:v>
                </c:pt>
                <c:pt idx="48">
                  <c:v>30</c:v>
                </c:pt>
                <c:pt idx="49">
                  <c:v>30</c:v>
                </c:pt>
                <c:pt idx="50">
                  <c:v>30</c:v>
                </c:pt>
                <c:pt idx="51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65-4EAD-BFDF-85F955BE1471}"/>
            </c:ext>
          </c:extLst>
        </c:ser>
        <c:ser>
          <c:idx val="5"/>
          <c:order val="5"/>
          <c:tx>
            <c:strRef>
              <c:f>'[Udvikling i indsatsen, Odder Kommune, 2024.xlsx]2024'!$G$1</c:f>
              <c:strCache>
                <c:ptCount val="1"/>
                <c:pt idx="0">
                  <c:v>Træningsprocent (Gns)</c:v>
                </c:pt>
              </c:strCache>
            </c:strRef>
          </c:tx>
          <c:spPr>
            <a:ln w="28575" cap="rnd">
              <a:solidFill>
                <a:srgbClr val="74AF81"/>
              </a:solidFill>
              <a:round/>
            </a:ln>
            <a:effectLst/>
          </c:spPr>
          <c:marker>
            <c:symbol val="none"/>
          </c:marker>
          <c:cat>
            <c:numRef>
              <c:f>'[Udvikling i indsatsen, Odder Kommune, 2024.xlsx]2024'!$A$2:$A$53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'[Udvikling i indsatsen, Odder Kommune, 2024.xlsx]2024'!$G$2:$G$53</c:f>
              <c:numCache>
                <c:formatCode>General</c:formatCode>
                <c:ptCount val="52"/>
                <c:pt idx="0">
                  <c:v>40</c:v>
                </c:pt>
                <c:pt idx="1">
                  <c:v>61</c:v>
                </c:pt>
                <c:pt idx="2">
                  <c:v>62</c:v>
                </c:pt>
                <c:pt idx="3">
                  <c:v>60</c:v>
                </c:pt>
                <c:pt idx="4">
                  <c:v>59</c:v>
                </c:pt>
                <c:pt idx="5">
                  <c:v>62</c:v>
                </c:pt>
                <c:pt idx="6">
                  <c:v>57</c:v>
                </c:pt>
                <c:pt idx="7">
                  <c:v>50</c:v>
                </c:pt>
                <c:pt idx="8">
                  <c:v>83</c:v>
                </c:pt>
                <c:pt idx="9">
                  <c:v>65</c:v>
                </c:pt>
                <c:pt idx="10">
                  <c:v>62</c:v>
                </c:pt>
                <c:pt idx="11">
                  <c:v>70</c:v>
                </c:pt>
                <c:pt idx="12">
                  <c:v>55</c:v>
                </c:pt>
                <c:pt idx="13">
                  <c:v>72</c:v>
                </c:pt>
                <c:pt idx="14">
                  <c:v>61</c:v>
                </c:pt>
                <c:pt idx="15">
                  <c:v>63</c:v>
                </c:pt>
                <c:pt idx="16">
                  <c:v>55</c:v>
                </c:pt>
                <c:pt idx="17">
                  <c:v>55</c:v>
                </c:pt>
                <c:pt idx="18">
                  <c:v>48</c:v>
                </c:pt>
                <c:pt idx="19">
                  <c:v>62</c:v>
                </c:pt>
                <c:pt idx="20">
                  <c:v>70</c:v>
                </c:pt>
                <c:pt idx="21">
                  <c:v>72</c:v>
                </c:pt>
                <c:pt idx="22">
                  <c:v>72</c:v>
                </c:pt>
                <c:pt idx="23">
                  <c:v>77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80</c:v>
                </c:pt>
                <c:pt idx="28">
                  <c:v>87</c:v>
                </c:pt>
                <c:pt idx="29">
                  <c:v>90</c:v>
                </c:pt>
                <c:pt idx="30">
                  <c:v>96</c:v>
                </c:pt>
                <c:pt idx="31">
                  <c:v>70</c:v>
                </c:pt>
                <c:pt idx="32">
                  <c:v>72</c:v>
                </c:pt>
                <c:pt idx="33">
                  <c:v>79</c:v>
                </c:pt>
                <c:pt idx="34">
                  <c:v>81</c:v>
                </c:pt>
                <c:pt idx="35">
                  <c:v>77</c:v>
                </c:pt>
                <c:pt idx="36">
                  <c:v>83</c:v>
                </c:pt>
                <c:pt idx="37">
                  <c:v>78</c:v>
                </c:pt>
                <c:pt idx="38">
                  <c:v>87</c:v>
                </c:pt>
                <c:pt idx="39">
                  <c:v>72</c:v>
                </c:pt>
                <c:pt idx="40">
                  <c:v>61</c:v>
                </c:pt>
                <c:pt idx="41">
                  <c:v>60</c:v>
                </c:pt>
                <c:pt idx="42">
                  <c:v>42</c:v>
                </c:pt>
                <c:pt idx="43">
                  <c:v>73</c:v>
                </c:pt>
                <c:pt idx="44">
                  <c:v>50</c:v>
                </c:pt>
                <c:pt idx="45">
                  <c:v>66</c:v>
                </c:pt>
                <c:pt idx="46">
                  <c:v>84</c:v>
                </c:pt>
                <c:pt idx="47">
                  <c:v>91</c:v>
                </c:pt>
                <c:pt idx="48">
                  <c:v>98</c:v>
                </c:pt>
                <c:pt idx="49">
                  <c:v>79</c:v>
                </c:pt>
                <c:pt idx="50">
                  <c:v>71</c:v>
                </c:pt>
                <c:pt idx="51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65-4EAD-BFDF-85F955BE1471}"/>
            </c:ext>
          </c:extLst>
        </c:ser>
        <c:ser>
          <c:idx val="6"/>
          <c:order val="6"/>
          <c:tx>
            <c:strRef>
              <c:f>'[Udvikling i indsatsen, Odder Kommune, 2024.xlsx]2024'!$H$1</c:f>
              <c:strCache>
                <c:ptCount val="1"/>
                <c:pt idx="0">
                  <c:v>Mål</c:v>
                </c:pt>
              </c:strCache>
            </c:strRef>
          </c:tx>
          <c:spPr>
            <a:ln w="28575" cap="rnd">
              <a:solidFill>
                <a:srgbClr val="30553D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'[Udvikling i indsatsen, Odder Kommune, 2024.xlsx]2024'!$A$2:$A$53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'[Udvikling i indsatsen, Odder Kommune, 2024.xlsx]2024'!$H$2:$H$53</c:f>
              <c:numCache>
                <c:formatCode>General</c:formatCode>
                <c:ptCount val="52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  <c:pt idx="5">
                  <c:v>75</c:v>
                </c:pt>
                <c:pt idx="6">
                  <c:v>75</c:v>
                </c:pt>
                <c:pt idx="7">
                  <c:v>75</c:v>
                </c:pt>
                <c:pt idx="8">
                  <c:v>75</c:v>
                </c:pt>
                <c:pt idx="9">
                  <c:v>75</c:v>
                </c:pt>
                <c:pt idx="10">
                  <c:v>75</c:v>
                </c:pt>
                <c:pt idx="11">
                  <c:v>75</c:v>
                </c:pt>
                <c:pt idx="12">
                  <c:v>75</c:v>
                </c:pt>
                <c:pt idx="13">
                  <c:v>75</c:v>
                </c:pt>
                <c:pt idx="14">
                  <c:v>75</c:v>
                </c:pt>
                <c:pt idx="15">
                  <c:v>75</c:v>
                </c:pt>
                <c:pt idx="16">
                  <c:v>75</c:v>
                </c:pt>
                <c:pt idx="17">
                  <c:v>75</c:v>
                </c:pt>
                <c:pt idx="18">
                  <c:v>75</c:v>
                </c:pt>
                <c:pt idx="19">
                  <c:v>75</c:v>
                </c:pt>
                <c:pt idx="20">
                  <c:v>75</c:v>
                </c:pt>
                <c:pt idx="21">
                  <c:v>75</c:v>
                </c:pt>
                <c:pt idx="22">
                  <c:v>75</c:v>
                </c:pt>
                <c:pt idx="23">
                  <c:v>75</c:v>
                </c:pt>
                <c:pt idx="24">
                  <c:v>75</c:v>
                </c:pt>
                <c:pt idx="25">
                  <c:v>75</c:v>
                </c:pt>
                <c:pt idx="26">
                  <c:v>75</c:v>
                </c:pt>
                <c:pt idx="27">
                  <c:v>75</c:v>
                </c:pt>
                <c:pt idx="28">
                  <c:v>75</c:v>
                </c:pt>
                <c:pt idx="29">
                  <c:v>75</c:v>
                </c:pt>
                <c:pt idx="30">
                  <c:v>75</c:v>
                </c:pt>
                <c:pt idx="31">
                  <c:v>75</c:v>
                </c:pt>
                <c:pt idx="32">
                  <c:v>75</c:v>
                </c:pt>
                <c:pt idx="33">
                  <c:v>75</c:v>
                </c:pt>
                <c:pt idx="34">
                  <c:v>75</c:v>
                </c:pt>
                <c:pt idx="35">
                  <c:v>75</c:v>
                </c:pt>
                <c:pt idx="36">
                  <c:v>75</c:v>
                </c:pt>
                <c:pt idx="37">
                  <c:v>75</c:v>
                </c:pt>
                <c:pt idx="38">
                  <c:v>75</c:v>
                </c:pt>
                <c:pt idx="39">
                  <c:v>75</c:v>
                </c:pt>
                <c:pt idx="40">
                  <c:v>75</c:v>
                </c:pt>
                <c:pt idx="41">
                  <c:v>75</c:v>
                </c:pt>
                <c:pt idx="42">
                  <c:v>75</c:v>
                </c:pt>
                <c:pt idx="43">
                  <c:v>75</c:v>
                </c:pt>
                <c:pt idx="44">
                  <c:v>75</c:v>
                </c:pt>
                <c:pt idx="45">
                  <c:v>75</c:v>
                </c:pt>
                <c:pt idx="46">
                  <c:v>75</c:v>
                </c:pt>
                <c:pt idx="47">
                  <c:v>75</c:v>
                </c:pt>
                <c:pt idx="48">
                  <c:v>75</c:v>
                </c:pt>
                <c:pt idx="49">
                  <c:v>75</c:v>
                </c:pt>
                <c:pt idx="50">
                  <c:v>75</c:v>
                </c:pt>
                <c:pt idx="51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65-4EAD-BFDF-85F955BE1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3884160"/>
        <c:axId val="6138836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'[Udvikling i indsatsen, Odder Kommune, 2024.xlsx]2024'!$B$1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'[Udvikling i indsatsen, Odder Kommune, 2024.xlsx]2024'!$A$2:$A$53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'[Udvikling i indsatsen, Odder Kommune, 2024.xlsx]2024'!$B$2:$B$53</c15:sqref>
                        </c15:formulaRef>
                      </c:ext>
                    </c:extLst>
                    <c:numCache>
                      <c:formatCode>General</c:formatCode>
                      <c:ptCount val="52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8D65-4EAD-BFDF-85F955BE1471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'[Udvikling i indsatsen, Odder Kommune, 2024.xlsx]2024'!$E$1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'[Udvikling i indsatsen, Odder Kommune, 2024.xlsx]2024'!$A$2:$A$53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'[Udvikling i indsatsen, Odder Kommune, 2024.xlsx]2024'!$E$2:$E$53</c15:sqref>
                        </c15:formulaRef>
                      </c:ext>
                    </c:extLst>
                    <c:numCache>
                      <c:formatCode>General</c:formatCode>
                      <c:ptCount val="52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D65-4EAD-BFDF-85F955BE1471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'[Udvikling i indsatsen, Odder Kommune, 2024.xlsx]2024'!$F$1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'[Udvikling i indsatsen, Odder Kommune, 2024.xlsx]2024'!$A$2:$A$53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'[Udvikling i indsatsen, Odder Kommune, 2024.xlsx]2024'!$F$2:$F$53</c15:sqref>
                        </c15:formulaRef>
                      </c:ext>
                    </c:extLst>
                    <c:numCache>
                      <c:formatCode>General</c:formatCode>
                      <c:ptCount val="52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D65-4EAD-BFDF-85F955BE1471}"/>
                  </c:ext>
                </c:extLst>
              </c15:ser>
            </c15:filteredLineSeries>
          </c:ext>
        </c:extLst>
      </c:lineChart>
      <c:catAx>
        <c:axId val="61388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13883680"/>
        <c:crosses val="autoZero"/>
        <c:auto val="1"/>
        <c:lblAlgn val="ctr"/>
        <c:lblOffset val="100"/>
        <c:noMultiLvlLbl val="0"/>
      </c:catAx>
      <c:valAx>
        <c:axId val="6138836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1388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da-DK" sz="1400" b="1" i="0" baseline="0">
                <a:effectLst/>
              </a:rPr>
              <a:t>Anvendelsesmodeller - Bundlinjer</a:t>
            </a:r>
            <a:endParaRPr lang="da-DK" sz="1400" b="1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563061196297833E-2"/>
          <c:y val="0.17019751240293779"/>
          <c:w val="0.95445134575569357"/>
          <c:h val="0.440731870682336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'Ark1'!$B$4</c:f>
              <c:strCache>
                <c:ptCount val="1"/>
                <c:pt idx="0">
                  <c:v>Alle i plejen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'Ark1'!$A$5:$A$10</c:f>
              <c:strCache>
                <c:ptCount val="6"/>
                <c:pt idx="0">
                  <c:v>Økonomi</c:v>
                </c:pt>
                <c:pt idx="1">
                  <c:v>Effektivitet og complaince</c:v>
                </c:pt>
                <c:pt idx="2">
                  <c:v>Attraktiv arbejdsplads og trivsel i plejen</c:v>
                </c:pt>
                <c:pt idx="3">
                  <c:v>Udbred rehabiliterende tilgang i plejen</c:v>
                </c:pt>
                <c:pt idx="4">
                  <c:v>Ressource- omkostninger for plejen</c:v>
                </c:pt>
                <c:pt idx="5">
                  <c:v>Borgerens gevinst og oplevelse</c:v>
                </c:pt>
              </c:strCache>
            </c:strRef>
          </c:cat>
          <c:val>
            <c:numRef>
              <c:f>'Ark1'!$B$5:$B$10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10</c:v>
                </c:pt>
                <c:pt idx="3">
                  <c:v>10</c:v>
                </c:pt>
                <c:pt idx="4">
                  <c:v>8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A9-4DF9-86B4-563CED9EA623}"/>
            </c:ext>
          </c:extLst>
        </c:ser>
        <c:ser>
          <c:idx val="1"/>
          <c:order val="1"/>
          <c:tx>
            <c:strRef>
              <c:f>'Ark1'!$C$4</c:f>
              <c:strCache>
                <c:ptCount val="1"/>
                <c:pt idx="0">
                  <c:v>Færre i plejen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'Ark1'!$A$5:$A$10</c:f>
              <c:strCache>
                <c:ptCount val="6"/>
                <c:pt idx="0">
                  <c:v>Økonomi</c:v>
                </c:pt>
                <c:pt idx="1">
                  <c:v>Effektivitet og complaince</c:v>
                </c:pt>
                <c:pt idx="2">
                  <c:v>Attraktiv arbejdsplads og trivsel i plejen</c:v>
                </c:pt>
                <c:pt idx="3">
                  <c:v>Udbred rehabiliterende tilgang i plejen</c:v>
                </c:pt>
                <c:pt idx="4">
                  <c:v>Ressource- omkostninger for plejen</c:v>
                </c:pt>
                <c:pt idx="5">
                  <c:v>Borgerens gevinst og oplevelse</c:v>
                </c:pt>
              </c:strCache>
            </c:strRef>
          </c:cat>
          <c:val>
            <c:numRef>
              <c:f>'Ark1'!$C$5:$C$10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8</c:v>
                </c:pt>
                <c:pt idx="3">
                  <c:v>6</c:v>
                </c:pt>
                <c:pt idx="4">
                  <c:v>8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A9-4DF9-86B4-563CED9EA623}"/>
            </c:ext>
          </c:extLst>
        </c:ser>
        <c:ser>
          <c:idx val="2"/>
          <c:order val="2"/>
          <c:tx>
            <c:strRef>
              <c:f>'Ark1'!$D$4</c:f>
              <c:strCache>
                <c:ptCount val="1"/>
                <c:pt idx="0">
                  <c:v>DigiRehab trænere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'Ark1'!$A$5:$A$10</c:f>
              <c:strCache>
                <c:ptCount val="6"/>
                <c:pt idx="0">
                  <c:v>Økonomi</c:v>
                </c:pt>
                <c:pt idx="1">
                  <c:v>Effektivitet og complaince</c:v>
                </c:pt>
                <c:pt idx="2">
                  <c:v>Attraktiv arbejdsplads og trivsel i plejen</c:v>
                </c:pt>
                <c:pt idx="3">
                  <c:v>Udbred rehabiliterende tilgang i plejen</c:v>
                </c:pt>
                <c:pt idx="4">
                  <c:v>Ressource- omkostninger for plejen</c:v>
                </c:pt>
                <c:pt idx="5">
                  <c:v>Borgerens gevinst og oplevelse</c:v>
                </c:pt>
              </c:strCache>
            </c:strRef>
          </c:cat>
          <c:val>
            <c:numRef>
              <c:f>'Ark1'!$D$5:$D$10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6</c:v>
                </c:pt>
                <c:pt idx="3">
                  <c:v>2</c:v>
                </c:pt>
                <c:pt idx="4">
                  <c:v>1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A9-4DF9-86B4-563CED9EA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7517807"/>
        <c:axId val="1537319087"/>
        <c:axId val="0"/>
      </c:bar3DChart>
      <c:catAx>
        <c:axId val="1537517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da-DK"/>
          </a:p>
        </c:txPr>
        <c:crossAx val="1537319087"/>
        <c:crosses val="autoZero"/>
        <c:auto val="1"/>
        <c:lblAlgn val="ctr"/>
        <c:lblOffset val="100"/>
        <c:noMultiLvlLbl val="0"/>
      </c:catAx>
      <c:valAx>
        <c:axId val="153731908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37517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2A00C0-5724-0B13-6600-F9F48774A0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d-ID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A0F4C-E0A6-F227-D00E-08FFB5CD3C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172C20A-42C4-1E4E-BC8A-FE61814F0DE5}" type="datetimeFigureOut">
              <a:rPr lang="id-ID">
                <a:latin typeface="Roboto" panose="02000000000000000000" pitchFamily="2" charset="0"/>
              </a:rPr>
              <a:pPr>
                <a:defRPr/>
              </a:pPr>
              <a:t>14/05/2025</a:t>
            </a:fld>
            <a:endParaRPr lang="id-ID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16106-2929-08A3-5790-ECF3F4D5EE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d-ID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F123D-B064-D63E-16EB-EA3A476D02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A9ACDD5-813F-614C-B953-E1911E9022C1}" type="slidenum">
              <a:rPr lang="id-ID" altLang="da-DK">
                <a:latin typeface="Roboto" panose="02000000000000000000" pitchFamily="2" charset="0"/>
              </a:rPr>
              <a:pPr/>
              <a:t>‹nr.›</a:t>
            </a:fld>
            <a:endParaRPr lang="id-ID" altLang="da-DK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A821C2-87F5-A643-D46D-3CC5593993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764AF-098B-C63F-94DB-68BF997989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F01DFC6C-3FD4-B346-9E8F-11F9BABFA2ED}" type="datetimeFigureOut">
              <a:rPr lang="id-ID" smtClean="0"/>
              <a:pPr>
                <a:defRPr/>
              </a:pPr>
              <a:t>14/05/2025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5BA3352-3683-52DE-578C-6582DB0ACC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6190C51-656A-D6AE-FA9C-8F43D356D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A81D5-D67C-9717-B96A-9C372DFECF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FD617-4B87-0DCA-E234-B895445EF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Roboto" panose="02000000000000000000" pitchFamily="2" charset="0"/>
              </a:defRPr>
            </a:lvl1pPr>
          </a:lstStyle>
          <a:p>
            <a:fld id="{9FCC8E10-2B42-6E47-ADDB-A0CE9360950D}" type="slidenum">
              <a:rPr lang="id-ID" altLang="da-DK" smtClean="0"/>
              <a:pPr/>
              <a:t>‹nr.›</a:t>
            </a:fld>
            <a:endParaRPr lang="id-ID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3413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6842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0271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3700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Velkommen til jer alle – vi er glade og stolte over at kunne få lov at tale til og med over 100 personer på dagens webinar.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vil starte med at beklage, at vi desværre ikke har en kommunal repræsentant blandt oplægsholderne i dag – så vi håber at I kan og vil nøjes med os…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Og vi er: Morten…, Kasper… og Michael…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B5E12-9C46-490B-8B83-CE00B2DBC466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293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EF54C-7D4F-D898-4957-F3B8E4BE0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80DBBBC-9879-7CF9-A718-0BD5FAA18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A2B11D7-6DEE-60F2-4704-F91290AF6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er målet? Sigtet?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Hvem = vores erfaringer med træning til de forskellige målgrupper – i forlængelse af Kaspers oplæg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Hvornår = ex. erfaring med træning i forlængelse af GOP §140 eller i kombination med hverdagsrehabilitering + analyse af borgere der modtager praktisk hjælp: 50% overgår til pleje indenfor 8-15 mdr.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= personlig tilpasset træning giver en mere nøjagtig effekt for den enkelte og bidrager bedre til direkte omsætning i hverdagen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Hvilke data og hvordan de bruges = systematisk opsamling af data fra træningen og trænings effekter = løbende justering/tilpasning i behov og ex. hjælpemidler 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48D8D95-372B-BD96-1FA9-AD718E164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7BAD0-C5D3-4F1C-8870-E442EB207F1C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144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a-DK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Morten</a:t>
            </a:r>
          </a:p>
          <a:p>
            <a:pPr>
              <a:buNone/>
            </a:pPr>
            <a:r>
              <a:rPr lang="da-DK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Omfavn terapeuterne.</a:t>
            </a:r>
          </a:p>
          <a:p>
            <a:r>
              <a:rPr lang="da-DK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”Vi skaber mere arbejde til hinanden”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C8E10-2B42-6E47-ADDB-A0CE9360950D}" type="slidenum">
              <a:rPr lang="id-ID" altLang="da-DK" smtClean="0"/>
              <a:pPr/>
              <a:t>11</a:t>
            </a:fld>
            <a:endParaRPr lang="id-ID" altLang="da-DK"/>
          </a:p>
        </p:txBody>
      </p:sp>
    </p:spTree>
    <p:extLst>
      <p:ext uri="{BB962C8B-B14F-4D97-AF65-F5344CB8AC3E}">
        <p14:creationId xmlns:p14="http://schemas.microsoft.com/office/powerpoint/2010/main" val="3739586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15A1-0241-77FE-AFF6-60CEC42E7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934AFCD-7487-06A0-8A3E-4A6E2220B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1BF5F11-807B-650A-6E6C-D329074C8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er målet? Sigtet?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Hvem = vores erfaringer med træning til de forskellige målgrupper – i forlængelse af Kaspers oplæg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Hvornår = ex. erfaring med træning i forlængelse af GOP §140 eller i kombination med hverdagsrehabilitering + analyse af borgere der modtager praktisk hjælp: 50% overgår til pleje indenfor 8-15 mdr.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= personlig tilpasset træning har potentialet til at give en større effekt for den enkelte og bidrage bedre til direkte omsætning i borgers hverdag, da den kan tilpasses den enkeltes behov/begrænsninger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Hvilke data og hvordan de bruges = systematisk opsamling af data fra træningen og trænings effekter = løbende justering/tilpasning i behov og ex. hjælpemidler 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8664ED0-C92F-8D28-8A6C-CD4D12676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7BAD0-C5D3-4F1C-8870-E442EB207F1C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5228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7D7C9-FCEC-1EC7-697E-0115160E8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CA20999D-6CD5-F290-C831-C15F974A7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18D825B8-6A19-9F37-187E-281C87DEDD4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>
                <a:effectLst/>
                <a:latin typeface="-apple-system"/>
              </a:rPr>
              <a:t>I ældreloven tages der udgangspunkt i den nyeste definition på Rehabilitering, hvor rehabilitering er målrettet personer, som oplever eller er i risiko for at opleve begrænsninger i deres fysiske, psykiske, kognitive og/eller sociale funktionsevne og dermed i hverdagslivet</a:t>
            </a: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="0" i="0">
              <a:effectLst/>
              <a:latin typeface="-apple-system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="0" i="0">
              <a:effectLst/>
              <a:latin typeface="-apple-system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18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03E8D-2113-0E8C-E267-88888EA8D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6BD54637-B152-BB74-1EF6-3F33E59D0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875F3B5F-148F-5F1C-D53F-C911725711F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/>
              <a:t>Plejen: konkret opgave, vha. vores løsning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1275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47440-1B24-41AE-0163-E94EF6FC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B8AE8EE6-7249-B6E1-9180-61B72C1C4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9D45CBDC-C853-0EC7-79D2-0C265C8DB00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/>
              <a:t>Odder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7533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Vejle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C8E10-2B42-6E47-ADDB-A0CE9360950D}" type="slidenum">
              <a:rPr lang="id-ID" altLang="da-DK" smtClean="0"/>
              <a:pPr/>
              <a:t>16</a:t>
            </a:fld>
            <a:endParaRPr lang="id-ID" altLang="da-DK"/>
          </a:p>
        </p:txBody>
      </p:sp>
    </p:spTree>
    <p:extLst>
      <p:ext uri="{BB962C8B-B14F-4D97-AF65-F5344CB8AC3E}">
        <p14:creationId xmlns:p14="http://schemas.microsoft.com/office/powerpoint/2010/main" val="1029448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>
                <a:solidFill>
                  <a:srgbClr val="0E0E0E"/>
                </a:solidFill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lang="da-DK" sz="900">
                <a:solidFill>
                  <a:srgbClr val="0E0E0E"/>
                </a:solidFill>
                <a:effectLst/>
                <a:latin typeface="Helvetica Neue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a-DK" sz="1400" b="1">
                <a:solidFill>
                  <a:srgbClr val="0E0E0E"/>
                </a:solidFill>
                <a:effectLst/>
                <a:latin typeface="Helvetica Neue"/>
                <a:ea typeface="Aptos" panose="020B0004020202020204" pitchFamily="34" charset="0"/>
                <a:cs typeface="Aptos" panose="020B0004020202020204" pitchFamily="34" charset="0"/>
              </a:rPr>
              <a:t>Foregår borgerinddragelsen og dialogen omkring træningen i tilstrækkelig grad gennem medarbejderen — eller foregår det primært digitalt og standardiseret?</a:t>
            </a: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1400" b="1">
              <a:solidFill>
                <a:srgbClr val="0E0E0E"/>
              </a:solidFill>
              <a:effectLst/>
              <a:latin typeface="Helvetica Neue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Øget behov for pleje og omsorg</a:t>
            </a: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Registrering af fald</a:t>
            </a: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Alle nye borgere/ved indflytning på plejecenter</a:t>
            </a: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Ved bevilling af udvalgte hjælpemidler</a:t>
            </a:r>
            <a:endParaRPr lang="da-DK" sz="14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C8E10-2B42-6E47-ADDB-A0CE9360950D}" type="slidenum">
              <a:rPr lang="id-ID" altLang="da-DK" smtClean="0"/>
              <a:pPr/>
              <a:t>17</a:t>
            </a:fld>
            <a:endParaRPr lang="id-ID" altLang="da-DK"/>
          </a:p>
        </p:txBody>
      </p:sp>
    </p:spTree>
    <p:extLst>
      <p:ext uri="{BB962C8B-B14F-4D97-AF65-F5344CB8AC3E}">
        <p14:creationId xmlns:p14="http://schemas.microsoft.com/office/powerpoint/2010/main" val="3627627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17E5C-8DDF-58BF-CEEF-0E6FE38B3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F0498CC4-BE0D-C6AC-1D52-5D6637187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DF4216DB-61F6-2E75-626E-04CC669C334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836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42A0D-C14E-D955-DE27-AD8B5388C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9FFE11E8-603E-BA59-5E85-4D8E1045A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5EB502D4-6F0A-A293-9601-4B396B0364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52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19B1-B888-0A73-FB25-72D5E417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B7FF880-2BE8-8913-BA32-465301D78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5F764B2-80BE-8EEE-10CE-C74E8F3E9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Først lidt praktisk…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Formål &amp; udbytte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Materiale tilgængeligt - Link til hjemmesiden ved tryk på ikonerne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Padlet: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Navn på afsender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vil gøre hvad vi kan, for at svare på alle spørgsmål afslutningsvist eller efterfølgende </a:t>
            </a:r>
            <a:endParaRPr lang="da-DK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C3EF1C7-530E-CC96-D623-0A84208498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B5E12-9C46-490B-8B83-CE00B2DBC466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1367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16694-2CC2-0A6A-F739-1E249E77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A623ABC5-817D-638E-F220-5A6C61A16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ADBC3C27-903C-9C0F-AE89-99262F3F6A9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/>
              <a:t>Ringsted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4531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88E6E-AD29-1347-35FE-38057A34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9E6E8850-496A-5A0B-F1D0-D45BB5B5C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0F5E1222-311C-05D9-850F-82126A32192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/>
              <a:t>3 modeller som sagtens kan kombineres, så man både har få udvalgte trænere i et fast team, suppleret med dedikerede trænere i eller tæt på alle de faste teams</a:t>
            </a:r>
          </a:p>
          <a:p>
            <a:endParaRPr lang="da-DK"/>
          </a:p>
          <a:p>
            <a:r>
              <a:rPr lang="da-DK"/>
              <a:t>Bundlinjerne bliver dog forskellige afhængig af hvilken type organisering man går med…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3752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D23D2-23E8-FBB1-8AB5-700BE8C27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BF635DCA-0789-715D-B6E6-56AAAF08F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AAEA832F-CDFA-613B-FB97-A082B04258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/>
              <a:t>3 modeller som sagtens kan kombineres, så man både har få udvalgte trænere i et fast team, suppleret med dedikerede trænere i eller tæt på alle de faste teams</a:t>
            </a:r>
          </a:p>
          <a:p>
            <a:endParaRPr lang="da-DK"/>
          </a:p>
          <a:p>
            <a:r>
              <a:rPr lang="da-DK"/>
              <a:t>Bundlinjerne bliver dog forskellige afhængig af hvilken type organisering man går med…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3400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97A5C-DC4B-5BAD-89DC-FD64997FA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7E6CFD11-277D-5470-1CA8-3CA154EE0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361D0FC5-F501-8E0F-0F03-01726AE950F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/>
              <a:t>3 modeller som sagtens kan kombineres, så man både har få udvalgte trænere i et fast team, suppleret med dedikerede trænere i eller tæt på alle de faste teams</a:t>
            </a:r>
          </a:p>
          <a:p>
            <a:endParaRPr lang="da-DK"/>
          </a:p>
          <a:p>
            <a:r>
              <a:rPr lang="da-DK"/>
              <a:t>Bundlinjerne bliver dog forskellige afhængig af hvilken type organisering man går med…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6514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Det gennemsnitlige antal aktive borgere er steget med 38%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E9FA8-4FF0-4288-B7ED-B653AB38BFE2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84451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C8F0-5611-1AED-5204-0C0B86E2D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CBC4F7-5D09-5795-8C94-0C7466723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A42F431-BCE5-F482-E424-DC160B9E9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E3106EE-045A-E775-0ABF-31DAD480B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E9FA8-4FF0-4288-B7ED-B653AB38BFE2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2766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6420-516A-9608-97B9-E6AB37812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A093F24-0357-E343-E80D-D8226AF86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58C1F62-0D83-EBB2-C567-01BC24BE8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5 nedslag der er kendetegnende for de kommuner hvor indsatserne fungerer optimalt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C764EBD-71B8-11F4-3A2A-0ABD3A7B2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E9FA8-4FF0-4288-B7ED-B653AB38BFE2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2521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F5062-99B9-C306-36C5-E060B536A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85AD9F-D546-47AE-0B2A-DF1289AA3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C4963D3-9393-B724-1CBB-FBA63183C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9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Ved siden af den værdi, DigiRehab indsatserne giver i sig selv, er de katalysatorer for de øvrige indsatser og gør, at kommunen kan tilbyde både rehabiliterende og forebyggende træning til endnu flere borgere end i dag.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Brugen af DigiRehab giver SOSU-medarbejderne og terapeuterne et fælles sprog og et øget fokus på borgernes funktionsniveau. Dette bidrager bl.a. til en mere optimal visitation af de forskellige rehabiliterings- eller genoptræningsindsatser, ligesom der i mange kommuner også ses en øgning i antallet af rehabiliteringsforløb. Terapeuten har mulighed for at være med til at opstarte forløb, men kan trygt overlade træningen til plejen. Terapeuterne vil således fungere som samarbejds- og sparringspartnere. 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DigiRehab indsatserne skal altså ikke betragtes som en erstatning for de eksisterende kommunale trænings- og rehabiliteringsindsatser</a:t>
            </a:r>
            <a:r>
              <a:rPr lang="da-DK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men skal derimod ses som katalysatorer og supplement til de øvrige indsatser, så kommunen kan tilbyde både rehabiliterende og forebyggende træning til endnu flere borgere end i dag.</a:t>
            </a:r>
          </a:p>
          <a:p>
            <a:endParaRPr lang="da-DK"/>
          </a:p>
          <a:p>
            <a:r>
              <a:rPr lang="da-DK" sz="1800">
                <a:solidFill>
                  <a:srgbClr val="0E0E0E"/>
                </a:solidFill>
                <a:effectLst/>
                <a:latin typeface="Helvetica Neue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a-DK" sz="1800" b="1">
                <a:solidFill>
                  <a:srgbClr val="0E0E0E"/>
                </a:solidFill>
                <a:effectLst/>
                <a:latin typeface="Helvetica Neue"/>
                <a:ea typeface="Aptos" panose="020B0004020202020204" pitchFamily="34" charset="0"/>
                <a:cs typeface="Aptos" panose="020B0004020202020204" pitchFamily="34" charset="0"/>
              </a:rPr>
              <a:t>DigiRehab kan risikere at blive vurderet som en “enkeltstående indsats” og ikke som en integreret del af helhedsplejen</a:t>
            </a:r>
            <a:r>
              <a:rPr lang="da-DK" sz="1800">
                <a:solidFill>
                  <a:srgbClr val="0E0E0E"/>
                </a:solidFill>
                <a:effectLst/>
                <a:latin typeface="Helvetica Neue"/>
                <a:ea typeface="Aptos" panose="020B0004020202020204" pitchFamily="34" charset="0"/>
                <a:cs typeface="Aptos" panose="020B0004020202020204" pitchFamily="34" charset="0"/>
              </a:rPr>
              <a:t>, medmindre det tydeligt indgår i kommunens definerede forløb og leverancemodel.</a:t>
            </a:r>
          </a:p>
          <a:p>
            <a:endParaRPr lang="da-DK" sz="1800">
              <a:solidFill>
                <a:srgbClr val="0E0E0E"/>
              </a:solidFill>
              <a:effectLst/>
              <a:latin typeface="Helvetica Neue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🧩</a:t>
            </a:r>
            <a:r>
              <a:rPr lang="da-DK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a-DK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Kritisk spørgsmål</a:t>
            </a:r>
            <a:r>
              <a:rPr lang="da-DK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Er DigiRehab tydeligt nok integreret i kommunernes overordnede beslutninger om helhedspleje, eller bliver det opfattet som en add-on?</a:t>
            </a: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>
                <a:solidFill>
                  <a:srgbClr val="0E0E0E"/>
                </a:solidFill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lang="da-DK" sz="1800">
                <a:solidFill>
                  <a:srgbClr val="0E0E0E"/>
                </a:solidFill>
                <a:effectLst/>
                <a:latin typeface="Helvetica Neue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a-DK" sz="1800" b="1">
                <a:solidFill>
                  <a:srgbClr val="0E0E0E"/>
                </a:solidFill>
                <a:effectLst/>
                <a:latin typeface="Helvetica Neue"/>
                <a:ea typeface="Aptos" panose="020B0004020202020204" pitchFamily="34" charset="0"/>
                <a:cs typeface="Aptos" panose="020B0004020202020204" pitchFamily="34" charset="0"/>
              </a:rPr>
              <a:t>Foregår borgerinddragelsen og dialogen omkring træningen i tilstrækkelig grad gennem medarbejderen — eller foregår det primært digitalt og standardiseret?</a:t>
            </a:r>
            <a:endParaRPr lang="da-DK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AB947EA-CF0C-8050-EBF8-1FA06B305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8E10-2B42-6E47-ADDB-A0CE9360950D}" type="slidenum">
              <a:rPr kumimoji="0" lang="id-ID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d-ID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286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Michael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C8E10-2B42-6E47-ADDB-A0CE9360950D}" type="slidenum">
              <a:rPr lang="id-ID" altLang="da-DK" smtClean="0"/>
              <a:pPr/>
              <a:t>28</a:t>
            </a:fld>
            <a:endParaRPr lang="id-ID" altLang="da-DK"/>
          </a:p>
        </p:txBody>
      </p:sp>
    </p:spTree>
    <p:extLst>
      <p:ext uri="{BB962C8B-B14F-4D97-AF65-F5344CB8AC3E}">
        <p14:creationId xmlns:p14="http://schemas.microsoft.com/office/powerpoint/2010/main" val="3104592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89F7D-1870-E9AA-9FB9-DAB97087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31C6ABA-CDD1-EDA8-8F4C-4FC19B992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007239B-C2C7-04D1-6425-4BD72C464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9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Ved siden af den værdi, DigiRehab indsatserne giver i sig selv, er de katalysatorer for de øvrige indsatser og gør, at kommunen kan tilbyde både rehabiliterende og forebyggende træning til endnu flere borgere end i dag.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Brugen af DigiRehab giver SOSU-medarbejderne og terapeuterne et fælles sprog og et øget fokus på borgernes funktionsniveau. Dette bidrager bl.a. til en mere optimal visitation af de forskellige rehabiliterings- eller genoptræningsindsatser, ligesom der i mange kommuner også ses en øgning i antallet af rehabiliteringsforløb. Terapeuten har mulighed for at være med til at opstarte forløb, men kan trygt overlade træningen til plejen. Terapeuterne vil således fungere som samarbejds- og sparringspartnere. 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DigiRehab indsatserne skal altså ikke betragtes som en erstatning for de eksisterende kommunale trænings- og rehabiliteringsindsatser</a:t>
            </a:r>
            <a:r>
              <a:rPr lang="da-DK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men skal derimod ses som katalysatorer og supplement til de øvrige indsatser, så kommunen kan tilbyde både rehabiliterende og forebyggende træning til endnu flere borgere end i dag.</a:t>
            </a: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BF4DB3-80C9-BD59-D691-30DB752DA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8E10-2B42-6E47-ADDB-A0CE9360950D}" type="slidenum">
              <a:rPr kumimoji="0" lang="id-ID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d-ID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38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B5E12-9C46-490B-8B83-CE00B2DBC466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6573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32298-9D08-7F0D-4AB0-35002672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EF8F61D-E752-5D82-FB97-9AB836210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3642500-E4EE-CE9F-87C0-4413B821C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9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Ved siden af den værdi, DigiRehab indsatserne giver i sig selv, er de katalysatorer for de øvrige indsatser og gør, at kommunen kan tilbyde både rehabiliterende og forebyggende træning til endnu flere borgere end i dag.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Brugen af DigiRehab giver SOSU-medarbejderne og terapeuterne et fælles sprog og et øget fokus på borgernes funktionsniveau. Dette bidrager bl.a. til en mere optimal visitation af de forskellige rehabiliterings- eller genoptræningsindsatser, ligesom der i mange kommuner også ses en øgning i antallet af rehabiliteringsforløb. Terapeuten har mulighed for at være med til at opstarte forløb, men kan trygt overlade træningen til plejen. Terapeuterne vil således fungere som samarbejds- og sparringspartnere. 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DigiRehab indsatserne skal altså ikke betragtes som en erstatning for de eksisterende kommunale trænings- og rehabiliteringsindsatser</a:t>
            </a:r>
            <a:r>
              <a:rPr lang="da-DK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men skal derimod ses som katalysatorer og supplement til de øvrige indsatser, så kommunen kan tilbyde både rehabiliterende og forebyggende træning til endnu flere borgere end i dag.</a:t>
            </a: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B010D1-620E-7DD4-A357-1BF13B44B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8E10-2B42-6E47-ADDB-A0CE9360950D}" type="slidenum">
              <a:rPr kumimoji="0" lang="id-ID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d-ID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59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91F16-A317-0D01-8E73-5EB027AE2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518E5A-090E-84B5-264B-A537A9086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7099D1C-5D53-F55B-87FA-9312180FA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9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Ved siden af den værdi, DigiRehab indsatserne giver i sig selv, er de katalysatorer for de øvrige indsatser og gør, at kommunen kan tilbyde både rehabiliterende og forebyggende træning til endnu flere borgere end i dag.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Brugen af DigiRehab giver SOSU-medarbejderne og terapeuterne et fælles sprog og et øget fokus på borgernes funktionsniveau. Dette bidrager bl.a. til en mere optimal visitation af de forskellige rehabiliterings- eller genoptræningsindsatser, ligesom der i mange kommuner også ses en øgning i antallet af rehabiliteringsforløb. Terapeuten har mulighed for at være med til at opstarte forløb, men kan trygt overlade træningen til plejen. Terapeuterne vil således fungere som samarbejds- og sparringspartnere. 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DigiRehab indsatserne skal altså ikke betragtes som en erstatning for de eksisterende kommunale trænings- og rehabiliteringsindsatser</a:t>
            </a:r>
            <a:r>
              <a:rPr lang="da-DK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men skal derimod ses som katalysatorer og supplement til de øvrige indsatser, så kommunen kan tilbyde både rehabiliterende og forebyggende træning til endnu flere borgere end i dag.</a:t>
            </a: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07AF496-BC18-46E5-C76A-1A6E6B4A3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8E10-2B42-6E47-ADDB-A0CE9360950D}" type="slidenum">
              <a:rPr kumimoji="0" lang="id-ID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d-ID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53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373C5-8EB9-5BB7-51AB-5F7D0DC95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E7696C4-DD66-8FBA-233C-BAE26D2BF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BEF9334-0F0A-62C1-CB97-097F6F07A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9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Ved siden af den værdi, DigiRehab indsatserne giver i sig selv, er de katalysatorer for de øvrige indsatser og gør, at kommunen kan tilbyde både rehabiliterende og forebyggende træning til endnu flere borgere end i dag.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Brugen af DigiRehab giver SOSU-medarbejderne og terapeuterne et fælles sprog og et øget fokus på borgernes funktionsniveau. Dette bidrager bl.a. til en mere optimal visitation af de forskellige rehabiliterings- eller genoptræningsindsatser, ligesom der i mange kommuner også ses en øgning i antallet af rehabiliteringsforløb. Terapeuten har mulighed for at være med til at opstarte forløb, men kan trygt overlade træningen til plejen. Terapeuterne vil således fungere som samarbejds- og sparringspartnere. 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DigiRehab indsatserne skal altså ikke betragtes som en erstatning for de eksisterende kommunale trænings- og rehabiliteringsindsatser</a:t>
            </a:r>
            <a:r>
              <a:rPr lang="da-DK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men skal derimod ses som katalysatorer og supplement til de øvrige indsatser, så kommunen kan tilbyde både rehabiliterende og forebyggende træning til endnu flere borgere end i dag.</a:t>
            </a: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FE8BBE0-1367-F4C5-80B5-02F065D65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8E10-2B42-6E47-ADDB-A0CE9360950D}" type="slidenum">
              <a:rPr kumimoji="0" lang="id-ID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d-ID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49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DA28-52A9-EB61-2E3D-C68F3C8D1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C02FBAC-7DFD-F089-7BE1-1A70B6FA3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70109C3-3244-DCB4-2BB0-977CAA699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9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Ved siden af den værdi, DigiRehab indsatserne giver i sig selv, er de katalysatorer for de øvrige indsatser og gør, at kommunen kan tilbyde både rehabiliterende og forebyggende træning til endnu flere borgere end i dag.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Brugen af DigiRehab giver SOSU-medarbejderne og terapeuterne et fælles sprog og et øget fokus på borgernes funktionsniveau. Dette bidrager bl.a. til en mere optimal visitation af de forskellige rehabiliterings- eller genoptræningsindsatser, ligesom der i mange kommuner også ses en øgning i antallet af rehabiliteringsforløb. Terapeuten har mulighed for at være med til at opstarte forløb, men kan trygt overlade træningen til plejen. Terapeuterne vil således fungere som samarbejds- og sparringspartnere. 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DigiRehab indsatserne skal altså ikke betragtes som en erstatning for de eksisterende kommunale trænings- og rehabiliteringsindsatser</a:t>
            </a:r>
            <a:r>
              <a:rPr lang="da-DK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men skal derimod ses som katalysatorer og supplement til de øvrige indsatser, så kommunen kan tilbyde både rehabiliterende og forebyggende træning til endnu flere borgere end i dag.</a:t>
            </a: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B359174-F817-34DB-FF35-3ED0AE4B2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8E10-2B42-6E47-ADDB-A0CE9360950D}" type="slidenum">
              <a:rPr kumimoji="0" lang="id-ID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d-ID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79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FA2D6-2E5F-54C4-8BD2-9F1A8BCE3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3180923-2894-384F-4D08-0820F679F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D9FD825-9A0C-01FE-C5FD-B9CACB334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9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Ved siden af den værdi, DigiRehab indsatserne giver i sig selv, er de katalysatorer for de øvrige indsatser og gør, at kommunen kan tilbyde både rehabiliterende og forebyggende træning til endnu flere borgere end i dag.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9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Brugen af DigiRehab giver SOSU-medarbejderne og terapeuterne et fælles sprog og et øget fokus på borgernes funktionsniveau. Dette bidrager bl.a. til en mere optimal visitation af de forskellige rehabiliterings- eller genoptræningsindsatser, ligesom der i mange kommuner også ses en øgning i antallet af rehabiliteringsforløb. Terapeuten har mulighed for at være med til at opstarte forløb, men kan trygt overlade træningen til plejen. Terapeuterne vil således fungere som samarbejds- og sparringspartnere. </a:t>
            </a:r>
          </a:p>
          <a:p>
            <a:endParaRPr lang="da-DK" sz="9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DigiRehab indsatserne skal altså ikke betragtes som en erstatning for de eksisterende kommunale trænings- og rehabiliteringsindsatser</a:t>
            </a:r>
            <a:r>
              <a:rPr lang="da-DK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men skal derimod ses som katalysatorer og supplement til de øvrige indsatser, så kommunen kan tilbyde både rehabiliterende og forebyggende træning til endnu flere borgere end i dag.</a:t>
            </a: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81CA28-BC3B-B635-3A56-A4F59670F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8E10-2B42-6E47-ADDB-A0CE9360950D}" type="slidenum">
              <a:rPr kumimoji="0" lang="id-ID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d-ID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048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DCFB7-70BE-2CEE-D5A7-FC39E7A4F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157A9F-1DB3-0995-45A2-B6F823990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03D6356-03D2-B19D-5611-E86779802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Først lidt praktisk…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Formål &amp; udbytte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Materiale tilgængeligt - Link til hjemmesiden ved tryk på ikonerne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Padlet: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Navn på afsender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vil gøre hvad vi kan, for at svare på alle spørgsmål afslutningsvist eller efterfølgende </a:t>
            </a:r>
            <a:endParaRPr lang="da-DK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7FD129-9674-FECB-FE71-58BA73F1A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B5E12-9C46-490B-8B83-CE00B2DBC466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03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F69D-CDC6-04D0-A24A-2D2A0ACD7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D71DC80-9B62-AA4C-DDB1-A351FB162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AEE1C20-F737-0626-1607-46214241D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Først lidt praktisk…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Formål &amp; udbytte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Materiale tilgængeligt - Link til hjemmesiden ved tryk på ikonerne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kern="10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Padlet: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Navn på afsender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0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vil gøre hvad vi kan, for at svare på alle spørgsmål afslutningsvist eller efterfølgende </a:t>
            </a:r>
            <a:endParaRPr lang="da-DK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45DDA1C-8369-7B96-B9DA-38A4DEEC3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B5E12-9C46-490B-8B83-CE00B2DBC466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46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2D413-93AE-3C6D-A3AF-C55E7521B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EE11D82-A090-A2BF-541E-ED334E5DA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CE63F-0E14-FBE9-ED73-1CB735C66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4400"/>
              <a:t>Vi starter lige med 3 hurtige fra hoften…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440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AD1AC4-A2AF-118B-7701-37C519996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B5E12-9C46-490B-8B83-CE00B2DBC466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863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Kasper</a:t>
            </a:r>
          </a:p>
          <a:p>
            <a:r>
              <a:rPr lang="da-DK"/>
              <a:t>Mulighederne er mange – I bestemmer selv hvordan I vil benytte løsningerne, afhængig af jeres sigte… Hvad er målet?</a:t>
            </a:r>
          </a:p>
          <a:p>
            <a:endParaRPr lang="da-DK"/>
          </a:p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Altid starte med træning hos ‘nye’ borgere = træning som en del af alle forløb = skabe en ny kultur = træning som en naturlig del af forløb, hvis man har behov for hjælp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C8E10-2B42-6E47-ADDB-A0CE9360950D}" type="slidenum">
              <a:rPr lang="id-ID" altLang="da-DK" smtClean="0"/>
              <a:pPr/>
              <a:t>5</a:t>
            </a:fld>
            <a:endParaRPr lang="id-ID" altLang="da-DK"/>
          </a:p>
        </p:txBody>
      </p:sp>
    </p:spTree>
    <p:extLst>
      <p:ext uri="{BB962C8B-B14F-4D97-AF65-F5344CB8AC3E}">
        <p14:creationId xmlns:p14="http://schemas.microsoft.com/office/powerpoint/2010/main" val="305254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01151-DC04-174C-8ED7-14F96CA6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>
            <a:extLst>
              <a:ext uri="{FF2B5EF4-FFF2-40B4-BE49-F238E27FC236}">
                <a16:creationId xmlns:a16="http://schemas.microsoft.com/office/drawing/2014/main" id="{6CBFD95F-66FA-7434-5CEA-364DF67AB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>
            <a:extLst>
              <a:ext uri="{FF2B5EF4-FFF2-40B4-BE49-F238E27FC236}">
                <a16:creationId xmlns:a16="http://schemas.microsoft.com/office/drawing/2014/main" id="{98E71D9B-F61C-3DD6-FC47-1D265B8A729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1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4B307-ADB5-D9E1-BCEC-EFB52B2B7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39FB912-3DD9-8ABC-7066-40C62B236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BA8C78-3DAB-9D0D-575E-34844D9E9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Nødvendigt med forskellige løsninger: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/>
              <a:t>Forskellige mål </a:t>
            </a:r>
            <a:r>
              <a:rPr lang="da-DK">
                <a:sym typeface="Wingdings" panose="05000000000000000000" pitchFamily="2" charset="2"/>
              </a:rPr>
              <a:t> </a:t>
            </a:r>
            <a:r>
              <a:rPr lang="da-DK"/>
              <a:t>Opnå gevinst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/>
              <a:t>Taler det rigtig sprog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/>
              <a:t>Rette </a:t>
            </a:r>
            <a:r>
              <a:rPr lang="da-DK" err="1"/>
              <a:t>træning+screening</a:t>
            </a:r>
            <a:r>
              <a:rPr lang="da-DK"/>
              <a:t> til rette borgere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Terapeuterne skal ikke bruge tid på at tilpasse hele tiden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A63AE92-C9D2-FD0F-07A2-7B5F71E7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7BAD0-C5D3-4F1C-8870-E442EB207F1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2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22052-8E39-2A47-91EB-D913D8DA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8F5625B-CD80-493C-BD83-265CB24E4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2942C41-3F5C-C976-F481-02F491218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er målet? Sigtet?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Hvem = vores erfaringer med træning til de forskellige målgrupper – i forlængelse af Kaspers oplæg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Hvornår = ex. erfaring med træning i forlængelse af GOP §140 eller i kombination med hverdagsrehabilitering + analyse af borgere der modtager praktisk hjælp: 50% overgår til pleje indenfor 8-15 mdr.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= personlig tilpasset træning giver en mere nøjagtig effekt for den enkelte og bidrager bedre til direkte omsætning i hverdagen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Hvilke data og hvordan de bruges = systematisk opsamling af data fra træningen og trænings effekter = løbende justering/tilpasning i behov og ex. hjælpemidler 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F537543-0392-C625-51A5-40C05B552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7BAD0-C5D3-4F1C-8870-E442EB207F1C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950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70F91-FD26-F267-9582-4BF9E120D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3DEE8F3-7C0D-C233-B35A-EA870449C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087262-833F-624A-4134-F8579F763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er målet? Sigtet?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Hvem = vores erfaringer med træning til de forskellige målgrupper – i forlængelse af Kaspers oplæg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Hvornår = ex. erfaring med træning i forlængelse af GOP §140 eller i kombination med hverdagsrehabilitering + analyse af borgere der modtager praktisk hjælp: 50% overgår til pleje indenfor 8-15 mdr.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Hvad = personlig tilpasset træning giver en mere nøjagtig effekt for den enkelte og bidrager bedre til direkte omsætning i hverdagen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cs typeface="Calibri"/>
              </a:rPr>
              <a:t>Hvilke data og hvordan de bruges = systematisk opsamling af data fra træningen og trænings effekter = løbende justering/tilpasning i behov og ex. hjælpemidler 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E5C988-F511-3E55-3D3E-EE889CBC9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7BAD0-C5D3-4F1C-8870-E442EB207F1C}" type="slidenum">
              <a:rPr kumimoji="0" lang="da-DK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21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822" y="1361209"/>
            <a:ext cx="7886700" cy="3018559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6E5C257-123D-642F-8BF4-2B10BBBA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23" y="274638"/>
            <a:ext cx="7886700" cy="99377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object 19">
            <a:extLst>
              <a:ext uri="{FF2B5EF4-FFF2-40B4-BE49-F238E27FC236}">
                <a16:creationId xmlns:a16="http://schemas.microsoft.com/office/drawing/2014/main" id="{A8D08D87-B3C0-4F55-DA94-628833A9D947}"/>
              </a:ext>
            </a:extLst>
          </p:cNvPr>
          <p:cNvSpPr/>
          <p:nvPr userDrawn="1"/>
        </p:nvSpPr>
        <p:spPr>
          <a:xfrm>
            <a:off x="0" y="721677"/>
            <a:ext cx="487045" cy="99695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D3797E-30E9-6AB5-B8CE-908DFEC2F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</p:spTree>
    <p:extLst>
      <p:ext uri="{BB962C8B-B14F-4D97-AF65-F5344CB8AC3E}">
        <p14:creationId xmlns:p14="http://schemas.microsoft.com/office/powerpoint/2010/main" val="212875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543050"/>
            <a:ext cx="394215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5B05E7-D4B2-7552-8CA6-E6CFB2D6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3997696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DE61FA-EE28-9456-7599-B5E6634E4444}"/>
              </a:ext>
            </a:extLst>
          </p:cNvPr>
          <p:cNvSpPr/>
          <p:nvPr userDrawn="1"/>
        </p:nvSpPr>
        <p:spPr>
          <a:xfrm>
            <a:off x="5076825" y="0"/>
            <a:ext cx="4067175" cy="44017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206" y="274638"/>
            <a:ext cx="2838412" cy="365521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9AEB31-038A-DA96-B81F-8A9EE98E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7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543050"/>
            <a:ext cx="394215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5B05E7-D4B2-7552-8CA6-E6CFB2D6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3997696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DE61FA-EE28-9456-7599-B5E6634E4444}"/>
              </a:ext>
            </a:extLst>
          </p:cNvPr>
          <p:cNvSpPr/>
          <p:nvPr userDrawn="1"/>
        </p:nvSpPr>
        <p:spPr>
          <a:xfrm>
            <a:off x="5076825" y="0"/>
            <a:ext cx="4067175" cy="44017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206" y="274638"/>
            <a:ext cx="2838412" cy="3655219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1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  <a:lvl4pPr>
              <a:defRPr sz="1500">
                <a:solidFill>
                  <a:schemeClr val="accent1"/>
                </a:solidFill>
              </a:defRPr>
            </a:lvl4pPr>
            <a:lvl5pPr>
              <a:defRPr sz="1500">
                <a:solidFill>
                  <a:schemeClr val="accent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9AEB31-038A-DA96-B81F-8A9EE98E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06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4A2FD35-26A2-07AD-92E4-086292641C58}"/>
              </a:ext>
            </a:extLst>
          </p:cNvPr>
          <p:cNvSpPr/>
          <p:nvPr userDrawn="1"/>
        </p:nvSpPr>
        <p:spPr>
          <a:xfrm>
            <a:off x="-9525" y="0"/>
            <a:ext cx="4581525" cy="4556125"/>
          </a:xfrm>
          <a:custGeom>
            <a:avLst/>
            <a:gdLst>
              <a:gd name="connsiteX0" fmla="*/ 0 w 6095999"/>
              <a:gd name="connsiteY0" fmla="*/ 0 h 5594684"/>
              <a:gd name="connsiteX1" fmla="*/ 6095999 w 6095999"/>
              <a:gd name="connsiteY1" fmla="*/ 0 h 5594684"/>
              <a:gd name="connsiteX2" fmla="*/ 6095999 w 6095999"/>
              <a:gd name="connsiteY2" fmla="*/ 5594684 h 5594684"/>
              <a:gd name="connsiteX3" fmla="*/ 0 w 6095999"/>
              <a:gd name="connsiteY3" fmla="*/ 5594684 h 5594684"/>
              <a:gd name="connsiteX4" fmla="*/ 0 w 6095999"/>
              <a:gd name="connsiteY4" fmla="*/ 0 h 5594684"/>
              <a:gd name="connsiteX0" fmla="*/ 0 w 6095999"/>
              <a:gd name="connsiteY0" fmla="*/ 0 h 6063607"/>
              <a:gd name="connsiteX1" fmla="*/ 6095999 w 6095999"/>
              <a:gd name="connsiteY1" fmla="*/ 0 h 6063607"/>
              <a:gd name="connsiteX2" fmla="*/ 3235568 w 6095999"/>
              <a:gd name="connsiteY2" fmla="*/ 6063607 h 6063607"/>
              <a:gd name="connsiteX3" fmla="*/ 0 w 6095999"/>
              <a:gd name="connsiteY3" fmla="*/ 5594684 h 6063607"/>
              <a:gd name="connsiteX4" fmla="*/ 0 w 6095999"/>
              <a:gd name="connsiteY4" fmla="*/ 0 h 6063607"/>
              <a:gd name="connsiteX0" fmla="*/ 11723 w 6107722"/>
              <a:gd name="connsiteY0" fmla="*/ 0 h 6075330"/>
              <a:gd name="connsiteX1" fmla="*/ 6107722 w 6107722"/>
              <a:gd name="connsiteY1" fmla="*/ 0 h 6075330"/>
              <a:gd name="connsiteX2" fmla="*/ 3247291 w 6107722"/>
              <a:gd name="connsiteY2" fmla="*/ 6063607 h 6075330"/>
              <a:gd name="connsiteX3" fmla="*/ 0 w 6107722"/>
              <a:gd name="connsiteY3" fmla="*/ 6075330 h 6075330"/>
              <a:gd name="connsiteX4" fmla="*/ 11723 w 6107722"/>
              <a:gd name="connsiteY4" fmla="*/ 0 h 60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722" h="6075330">
                <a:moveTo>
                  <a:pt x="11723" y="0"/>
                </a:moveTo>
                <a:lnTo>
                  <a:pt x="6107722" y="0"/>
                </a:lnTo>
                <a:lnTo>
                  <a:pt x="3247291" y="6063607"/>
                </a:lnTo>
                <a:lnTo>
                  <a:pt x="0" y="6075330"/>
                </a:lnTo>
                <a:cubicBezTo>
                  <a:pt x="3908" y="4050220"/>
                  <a:pt x="7815" y="2025110"/>
                  <a:pt x="11723" y="0"/>
                </a:cubicBezTo>
                <a:close/>
              </a:path>
            </a:pathLst>
          </a:custGeom>
          <a:solidFill>
            <a:srgbClr val="1D5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7127" y="955100"/>
            <a:ext cx="2699055" cy="2699055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BCE24-C525-C7E9-C39E-DD9FED0E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</p:spTree>
    <p:extLst>
      <p:ext uri="{BB962C8B-B14F-4D97-AF65-F5344CB8AC3E}">
        <p14:creationId xmlns:p14="http://schemas.microsoft.com/office/powerpoint/2010/main" val="1468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4A2FD35-26A2-07AD-92E4-086292641C58}"/>
              </a:ext>
            </a:extLst>
          </p:cNvPr>
          <p:cNvSpPr/>
          <p:nvPr userDrawn="1"/>
        </p:nvSpPr>
        <p:spPr>
          <a:xfrm>
            <a:off x="-9525" y="0"/>
            <a:ext cx="4581525" cy="4556125"/>
          </a:xfrm>
          <a:custGeom>
            <a:avLst/>
            <a:gdLst>
              <a:gd name="connsiteX0" fmla="*/ 0 w 6095999"/>
              <a:gd name="connsiteY0" fmla="*/ 0 h 5594684"/>
              <a:gd name="connsiteX1" fmla="*/ 6095999 w 6095999"/>
              <a:gd name="connsiteY1" fmla="*/ 0 h 5594684"/>
              <a:gd name="connsiteX2" fmla="*/ 6095999 w 6095999"/>
              <a:gd name="connsiteY2" fmla="*/ 5594684 h 5594684"/>
              <a:gd name="connsiteX3" fmla="*/ 0 w 6095999"/>
              <a:gd name="connsiteY3" fmla="*/ 5594684 h 5594684"/>
              <a:gd name="connsiteX4" fmla="*/ 0 w 6095999"/>
              <a:gd name="connsiteY4" fmla="*/ 0 h 5594684"/>
              <a:gd name="connsiteX0" fmla="*/ 0 w 6095999"/>
              <a:gd name="connsiteY0" fmla="*/ 0 h 6063607"/>
              <a:gd name="connsiteX1" fmla="*/ 6095999 w 6095999"/>
              <a:gd name="connsiteY1" fmla="*/ 0 h 6063607"/>
              <a:gd name="connsiteX2" fmla="*/ 3235568 w 6095999"/>
              <a:gd name="connsiteY2" fmla="*/ 6063607 h 6063607"/>
              <a:gd name="connsiteX3" fmla="*/ 0 w 6095999"/>
              <a:gd name="connsiteY3" fmla="*/ 5594684 h 6063607"/>
              <a:gd name="connsiteX4" fmla="*/ 0 w 6095999"/>
              <a:gd name="connsiteY4" fmla="*/ 0 h 6063607"/>
              <a:gd name="connsiteX0" fmla="*/ 11723 w 6107722"/>
              <a:gd name="connsiteY0" fmla="*/ 0 h 6075330"/>
              <a:gd name="connsiteX1" fmla="*/ 6107722 w 6107722"/>
              <a:gd name="connsiteY1" fmla="*/ 0 h 6075330"/>
              <a:gd name="connsiteX2" fmla="*/ 3247291 w 6107722"/>
              <a:gd name="connsiteY2" fmla="*/ 6063607 h 6075330"/>
              <a:gd name="connsiteX3" fmla="*/ 0 w 6107722"/>
              <a:gd name="connsiteY3" fmla="*/ 6075330 h 6075330"/>
              <a:gd name="connsiteX4" fmla="*/ 11723 w 6107722"/>
              <a:gd name="connsiteY4" fmla="*/ 0 h 60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722" h="6075330">
                <a:moveTo>
                  <a:pt x="11723" y="0"/>
                </a:moveTo>
                <a:lnTo>
                  <a:pt x="6107722" y="0"/>
                </a:lnTo>
                <a:lnTo>
                  <a:pt x="3247291" y="6063607"/>
                </a:lnTo>
                <a:lnTo>
                  <a:pt x="0" y="6075330"/>
                </a:lnTo>
                <a:cubicBezTo>
                  <a:pt x="3908" y="4050220"/>
                  <a:pt x="7815" y="2025110"/>
                  <a:pt x="117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7127" y="955100"/>
            <a:ext cx="2699055" cy="2699055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BCE24-C525-C7E9-C39E-DD9FED0E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</p:spTree>
    <p:extLst>
      <p:ext uri="{BB962C8B-B14F-4D97-AF65-F5344CB8AC3E}">
        <p14:creationId xmlns:p14="http://schemas.microsoft.com/office/powerpoint/2010/main" val="14501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4A2FD35-26A2-07AD-92E4-086292641C58}"/>
              </a:ext>
            </a:extLst>
          </p:cNvPr>
          <p:cNvSpPr/>
          <p:nvPr userDrawn="1"/>
        </p:nvSpPr>
        <p:spPr>
          <a:xfrm>
            <a:off x="-9525" y="0"/>
            <a:ext cx="4581525" cy="4556125"/>
          </a:xfrm>
          <a:custGeom>
            <a:avLst/>
            <a:gdLst>
              <a:gd name="connsiteX0" fmla="*/ 0 w 6095999"/>
              <a:gd name="connsiteY0" fmla="*/ 0 h 5594684"/>
              <a:gd name="connsiteX1" fmla="*/ 6095999 w 6095999"/>
              <a:gd name="connsiteY1" fmla="*/ 0 h 5594684"/>
              <a:gd name="connsiteX2" fmla="*/ 6095999 w 6095999"/>
              <a:gd name="connsiteY2" fmla="*/ 5594684 h 5594684"/>
              <a:gd name="connsiteX3" fmla="*/ 0 w 6095999"/>
              <a:gd name="connsiteY3" fmla="*/ 5594684 h 5594684"/>
              <a:gd name="connsiteX4" fmla="*/ 0 w 6095999"/>
              <a:gd name="connsiteY4" fmla="*/ 0 h 5594684"/>
              <a:gd name="connsiteX0" fmla="*/ 0 w 6095999"/>
              <a:gd name="connsiteY0" fmla="*/ 0 h 6063607"/>
              <a:gd name="connsiteX1" fmla="*/ 6095999 w 6095999"/>
              <a:gd name="connsiteY1" fmla="*/ 0 h 6063607"/>
              <a:gd name="connsiteX2" fmla="*/ 3235568 w 6095999"/>
              <a:gd name="connsiteY2" fmla="*/ 6063607 h 6063607"/>
              <a:gd name="connsiteX3" fmla="*/ 0 w 6095999"/>
              <a:gd name="connsiteY3" fmla="*/ 5594684 h 6063607"/>
              <a:gd name="connsiteX4" fmla="*/ 0 w 6095999"/>
              <a:gd name="connsiteY4" fmla="*/ 0 h 6063607"/>
              <a:gd name="connsiteX0" fmla="*/ 11723 w 6107722"/>
              <a:gd name="connsiteY0" fmla="*/ 0 h 6075330"/>
              <a:gd name="connsiteX1" fmla="*/ 6107722 w 6107722"/>
              <a:gd name="connsiteY1" fmla="*/ 0 h 6075330"/>
              <a:gd name="connsiteX2" fmla="*/ 3247291 w 6107722"/>
              <a:gd name="connsiteY2" fmla="*/ 6063607 h 6075330"/>
              <a:gd name="connsiteX3" fmla="*/ 0 w 6107722"/>
              <a:gd name="connsiteY3" fmla="*/ 6075330 h 6075330"/>
              <a:gd name="connsiteX4" fmla="*/ 11723 w 6107722"/>
              <a:gd name="connsiteY4" fmla="*/ 0 h 60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722" h="6075330">
                <a:moveTo>
                  <a:pt x="11723" y="0"/>
                </a:moveTo>
                <a:lnTo>
                  <a:pt x="6107722" y="0"/>
                </a:lnTo>
                <a:lnTo>
                  <a:pt x="3247291" y="6063607"/>
                </a:lnTo>
                <a:lnTo>
                  <a:pt x="0" y="6075330"/>
                </a:lnTo>
                <a:cubicBezTo>
                  <a:pt x="3908" y="4050220"/>
                  <a:pt x="7815" y="2025110"/>
                  <a:pt x="11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7127" y="955100"/>
            <a:ext cx="2699055" cy="2699055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BCE24-C525-C7E9-C39E-DD9FED0E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</p:spTree>
    <p:extLst>
      <p:ext uri="{BB962C8B-B14F-4D97-AF65-F5344CB8AC3E}">
        <p14:creationId xmlns:p14="http://schemas.microsoft.com/office/powerpoint/2010/main" val="19858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0D4F3-720E-2CD7-C759-20817493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971" y="295270"/>
            <a:ext cx="8585392" cy="4552605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CB33C8A8-9EED-2FFA-763C-441DD291DBDD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522287B1-76FE-BE1F-27AA-FEFB2130439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" y="295624"/>
            <a:ext cx="8584723" cy="4552251"/>
          </a:xfrm>
          <a:prstGeom prst="rect">
            <a:avLst/>
          </a:prstGeom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0B9B9D92-3645-2306-DEA5-C4C2BD6036C4}"/>
              </a:ext>
            </a:extLst>
          </p:cNvPr>
          <p:cNvSpPr/>
          <p:nvPr/>
        </p:nvSpPr>
        <p:spPr>
          <a:xfrm>
            <a:off x="185449" y="2270455"/>
            <a:ext cx="228657" cy="0"/>
          </a:xfrm>
          <a:custGeom>
            <a:avLst/>
            <a:gdLst/>
            <a:ahLst/>
            <a:cxnLst/>
            <a:rect l="l" t="t" r="r" b="b"/>
            <a:pathLst>
              <a:path w="493394">
                <a:moveTo>
                  <a:pt x="0" y="0"/>
                </a:moveTo>
                <a:lnTo>
                  <a:pt x="492854" y="0"/>
                </a:lnTo>
              </a:path>
            </a:pathLst>
          </a:custGeom>
          <a:ln w="50800">
            <a:solidFill>
              <a:srgbClr val="AC966D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4E0A9D4-2F95-ACE8-5DA0-39896A3CD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29" y="2019090"/>
            <a:ext cx="3884984" cy="50273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Overskrift</a:t>
            </a:r>
            <a:endParaRPr lang="da-DK"/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1DB4F489-6C5B-4E24-C94D-923F08B8E954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59639" y="3661321"/>
            <a:ext cx="911985" cy="9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8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0D4F3-720E-2CD7-C759-20817493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971" y="295270"/>
            <a:ext cx="8585392" cy="4552605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CB33C8A8-9EED-2FFA-763C-441DD291DBDD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522287B1-76FE-BE1F-27AA-FEFB21304392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" y="301213"/>
            <a:ext cx="8584723" cy="4541072"/>
          </a:xfrm>
          <a:prstGeom prst="rect">
            <a:avLst/>
          </a:prstGeom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0B9B9D92-3645-2306-DEA5-C4C2BD6036C4}"/>
              </a:ext>
            </a:extLst>
          </p:cNvPr>
          <p:cNvSpPr/>
          <p:nvPr/>
        </p:nvSpPr>
        <p:spPr>
          <a:xfrm>
            <a:off x="185449" y="2270455"/>
            <a:ext cx="228657" cy="0"/>
          </a:xfrm>
          <a:custGeom>
            <a:avLst/>
            <a:gdLst/>
            <a:ahLst/>
            <a:cxnLst/>
            <a:rect l="l" t="t" r="r" b="b"/>
            <a:pathLst>
              <a:path w="493394">
                <a:moveTo>
                  <a:pt x="0" y="0"/>
                </a:moveTo>
                <a:lnTo>
                  <a:pt x="492854" y="0"/>
                </a:lnTo>
              </a:path>
            </a:pathLst>
          </a:custGeom>
          <a:ln w="50800">
            <a:solidFill>
              <a:srgbClr val="AC966D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4E0A9D4-2F95-ACE8-5DA0-39896A3CD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29" y="2019090"/>
            <a:ext cx="3884984" cy="50273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Overskrift</a:t>
            </a:r>
            <a:endParaRPr lang="da-DK"/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1DB4F489-6C5B-4E24-C94D-923F08B8E954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9639" y="3661321"/>
            <a:ext cx="911985" cy="9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77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0D4F3-720E-2CD7-C759-20817493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971" y="295270"/>
            <a:ext cx="8585392" cy="4552605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CB33C8A8-9EED-2FFA-763C-441DD291DBDD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522287B1-76FE-BE1F-27AA-FEFB21304392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9" y="301213"/>
            <a:ext cx="8584721" cy="4541072"/>
          </a:xfrm>
          <a:prstGeom prst="rect">
            <a:avLst/>
          </a:prstGeom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0B9B9D92-3645-2306-DEA5-C4C2BD6036C4}"/>
              </a:ext>
            </a:extLst>
          </p:cNvPr>
          <p:cNvSpPr/>
          <p:nvPr/>
        </p:nvSpPr>
        <p:spPr>
          <a:xfrm>
            <a:off x="185449" y="2270455"/>
            <a:ext cx="228657" cy="0"/>
          </a:xfrm>
          <a:custGeom>
            <a:avLst/>
            <a:gdLst/>
            <a:ahLst/>
            <a:cxnLst/>
            <a:rect l="l" t="t" r="r" b="b"/>
            <a:pathLst>
              <a:path w="493394">
                <a:moveTo>
                  <a:pt x="0" y="0"/>
                </a:moveTo>
                <a:lnTo>
                  <a:pt x="492854" y="0"/>
                </a:lnTo>
              </a:path>
            </a:pathLst>
          </a:custGeom>
          <a:ln w="50800">
            <a:solidFill>
              <a:srgbClr val="AC966D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4E0A9D4-2F95-ACE8-5DA0-39896A3CD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29" y="2019090"/>
            <a:ext cx="3884984" cy="50273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Overskrift</a:t>
            </a:r>
            <a:endParaRPr lang="da-DK"/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1DB4F489-6C5B-4E24-C94D-923F08B8E954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9639" y="3661321"/>
            <a:ext cx="911985" cy="9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37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0D4F3-720E-2CD7-C759-20817493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971" y="295270"/>
            <a:ext cx="8585392" cy="4552605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CB33C8A8-9EED-2FFA-763C-441DD291DBDD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522287B1-76FE-BE1F-27AA-FEFB21304392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9" y="301213"/>
            <a:ext cx="8584721" cy="4541071"/>
          </a:xfrm>
          <a:prstGeom prst="rect">
            <a:avLst/>
          </a:prstGeom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0B9B9D92-3645-2306-DEA5-C4C2BD6036C4}"/>
              </a:ext>
            </a:extLst>
          </p:cNvPr>
          <p:cNvSpPr/>
          <p:nvPr/>
        </p:nvSpPr>
        <p:spPr>
          <a:xfrm>
            <a:off x="185449" y="2270455"/>
            <a:ext cx="228657" cy="0"/>
          </a:xfrm>
          <a:custGeom>
            <a:avLst/>
            <a:gdLst/>
            <a:ahLst/>
            <a:cxnLst/>
            <a:rect l="l" t="t" r="r" b="b"/>
            <a:pathLst>
              <a:path w="493394">
                <a:moveTo>
                  <a:pt x="0" y="0"/>
                </a:moveTo>
                <a:lnTo>
                  <a:pt x="492854" y="0"/>
                </a:lnTo>
              </a:path>
            </a:pathLst>
          </a:custGeom>
          <a:ln w="50800">
            <a:solidFill>
              <a:srgbClr val="AC966D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4E0A9D4-2F95-ACE8-5DA0-39896A3CD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29" y="2019090"/>
            <a:ext cx="3884984" cy="50273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Overskrift</a:t>
            </a:r>
            <a:endParaRPr lang="da-DK"/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1DB4F489-6C5B-4E24-C94D-923F08B8E954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9639" y="3661321"/>
            <a:ext cx="911985" cy="9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3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01B0-30E6-BD19-1427-25FBF925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6CCCE-9E3D-00B9-B7EE-8787898823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6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822" y="1361209"/>
            <a:ext cx="7886700" cy="301855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object 19">
            <a:extLst>
              <a:ext uri="{FF2B5EF4-FFF2-40B4-BE49-F238E27FC236}">
                <a16:creationId xmlns:a16="http://schemas.microsoft.com/office/drawing/2014/main" id="{A8D08D87-B3C0-4F55-DA94-628833A9D947}"/>
              </a:ext>
            </a:extLst>
          </p:cNvPr>
          <p:cNvSpPr/>
          <p:nvPr userDrawn="1"/>
        </p:nvSpPr>
        <p:spPr>
          <a:xfrm>
            <a:off x="0" y="721677"/>
            <a:ext cx="487045" cy="99695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D3797E-30E9-6AB5-B8CE-908DFEC2F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d-ID"/>
              <a:t>www.digirehab.dk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06A502-30A3-9401-0312-50D7F7B4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D4A00AD-F63B-476B-CB27-64ADB8B3B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4" y="4635995"/>
            <a:ext cx="702202" cy="3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29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EC0A1D-211E-89B6-2389-A97A73D63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62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7A6B1B-4C23-6F19-DC31-14700AA5E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74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1956BF-FE82-2003-11AB-B7B3ECDB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www.digirehab.dk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8D46B0-F738-3F6C-4F9F-1EE69070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04B59C10-E9ED-9845-90B0-61C078E85A99}" type="slidenum">
              <a:rPr lang="en-US" altLang="da-DK" smtClean="0"/>
              <a:pPr/>
              <a:t>‹nr.›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3206329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232B91-94E0-EFB9-65D1-FB5F41B76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8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C79DB4-6604-1DA6-AF84-193D8EF92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6FCFD-9CE7-D76B-7B60-8B8F30A35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1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4894" y="1477109"/>
            <a:ext cx="4569107" cy="27115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E4DAED-459E-51AF-EFFE-B32B45FCC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7EE98D-B5B9-08AE-9FC5-EA2AD83B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061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22505" y="1"/>
            <a:ext cx="3021496" cy="453607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FCD4584-BA2D-6036-F68E-B0168EB67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A47588-9F62-15F1-B828-1C7577AF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5248275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7128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02843" y="2385133"/>
            <a:ext cx="1102519" cy="1103709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5313" y="2385133"/>
            <a:ext cx="1102519" cy="1103709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927782" y="2385133"/>
            <a:ext cx="1102519" cy="1103709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54B201-E1ED-C165-BD92-F463CF5866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93FF88-F765-6651-6744-6AC13FE1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101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4148" y="1759227"/>
            <a:ext cx="1081946" cy="1081946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080034" y="1759227"/>
            <a:ext cx="1081946" cy="1081946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95919" y="1759227"/>
            <a:ext cx="1081946" cy="1081946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11805" y="1759227"/>
            <a:ext cx="1081946" cy="1081946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4D3AD-328B-DD14-48F8-40C5FEB373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036735-1168-A3AD-BF8E-0C291D7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947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822" y="1361209"/>
            <a:ext cx="7886700" cy="301855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6E5C257-123D-642F-8BF4-2B10BBBA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23" y="274638"/>
            <a:ext cx="7886700" cy="993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object 19">
            <a:extLst>
              <a:ext uri="{FF2B5EF4-FFF2-40B4-BE49-F238E27FC236}">
                <a16:creationId xmlns:a16="http://schemas.microsoft.com/office/drawing/2014/main" id="{A8D08D87-B3C0-4F55-DA94-628833A9D947}"/>
              </a:ext>
            </a:extLst>
          </p:cNvPr>
          <p:cNvSpPr/>
          <p:nvPr userDrawn="1"/>
        </p:nvSpPr>
        <p:spPr>
          <a:xfrm>
            <a:off x="0" y="721677"/>
            <a:ext cx="487045" cy="99695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D3797E-30E9-6AB5-B8CE-908DFEC2F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d-ID"/>
              <a:t>www.digirehab.dk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6B296C7-E393-4B71-6E6D-08D100116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4" y="4637016"/>
            <a:ext cx="699821" cy="2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49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23492" y="2836775"/>
            <a:ext cx="1143000" cy="1143000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23492" y="1428750"/>
            <a:ext cx="1143000" cy="1143000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03885" y="1428750"/>
            <a:ext cx="1143000" cy="1143000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03886" y="2836775"/>
            <a:ext cx="1143079" cy="1143000"/>
          </a:xfrm>
          <a:prstGeom prst="ellipse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2E8A9-BC01-8CB4-3583-A18599DA0E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2247FB-758A-AC01-B9F2-6CCED1E8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9449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t_1.png">
            <a:extLst>
              <a:ext uri="{FF2B5EF4-FFF2-40B4-BE49-F238E27FC236}">
                <a16:creationId xmlns:a16="http://schemas.microsoft.com/office/drawing/2014/main" id="{52026BEF-C85C-F716-9A91-F959E4581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584200"/>
            <a:ext cx="289718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59" name="Shape 459"/>
          <p:cNvSpPr>
            <a:spLocks noGrp="1"/>
          </p:cNvSpPr>
          <p:nvPr>
            <p:ph type="pic" sz="quarter" idx="13"/>
          </p:nvPr>
        </p:nvSpPr>
        <p:spPr>
          <a:xfrm>
            <a:off x="5563554" y="694372"/>
            <a:ext cx="2666047" cy="33861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C9687-DD8B-3526-80BB-8AE29BE8B0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AC97A-6D78-FA69-B235-9A19A2C3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4567238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49960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0259158B-2015-0316-D29F-BA08A21C0952}"/>
              </a:ext>
            </a:extLst>
          </p:cNvPr>
          <p:cNvSpPr/>
          <p:nvPr userDrawn="1"/>
        </p:nvSpPr>
        <p:spPr>
          <a:xfrm>
            <a:off x="6746875" y="0"/>
            <a:ext cx="2397125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pic>
        <p:nvPicPr>
          <p:cNvPr id="3" name="Phone_1.png">
            <a:extLst>
              <a:ext uri="{FF2B5EF4-FFF2-40B4-BE49-F238E27FC236}">
                <a16:creationId xmlns:a16="http://schemas.microsoft.com/office/drawing/2014/main" id="{06625181-FC3D-481F-C8E0-ABF61D4325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342900"/>
            <a:ext cx="21494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777197" y="848008"/>
            <a:ext cx="1918097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584294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0259158B-2015-0316-D29F-BA08A21C0952}"/>
              </a:ext>
            </a:extLst>
          </p:cNvPr>
          <p:cNvSpPr/>
          <p:nvPr userDrawn="1"/>
        </p:nvSpPr>
        <p:spPr>
          <a:xfrm>
            <a:off x="6746875" y="0"/>
            <a:ext cx="239712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pic>
        <p:nvPicPr>
          <p:cNvPr id="3" name="Phone_1.png">
            <a:extLst>
              <a:ext uri="{FF2B5EF4-FFF2-40B4-BE49-F238E27FC236}">
                <a16:creationId xmlns:a16="http://schemas.microsoft.com/office/drawing/2014/main" id="{06625181-FC3D-481F-C8E0-ABF61D4325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342900"/>
            <a:ext cx="21494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777197" y="848008"/>
            <a:ext cx="1918097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4476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0259158B-2015-0316-D29F-BA08A21C0952}"/>
              </a:ext>
            </a:extLst>
          </p:cNvPr>
          <p:cNvSpPr/>
          <p:nvPr userDrawn="1"/>
        </p:nvSpPr>
        <p:spPr>
          <a:xfrm>
            <a:off x="6746875" y="0"/>
            <a:ext cx="2397125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pic>
        <p:nvPicPr>
          <p:cNvPr id="3" name="Phone_1.png">
            <a:extLst>
              <a:ext uri="{FF2B5EF4-FFF2-40B4-BE49-F238E27FC236}">
                <a16:creationId xmlns:a16="http://schemas.microsoft.com/office/drawing/2014/main" id="{06625181-FC3D-481F-C8E0-ABF61D4325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342900"/>
            <a:ext cx="21494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777197" y="848008"/>
            <a:ext cx="1918097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074151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307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470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307905"/>
          </a:xfrm>
        </p:spPr>
        <p:txBody>
          <a:bodyPr lIns="0" tIns="0" rIns="0" bIns="0"/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263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714965" cy="5143211"/>
          </a:xfrm>
          <a:custGeom>
            <a:avLst/>
            <a:gdLst/>
            <a:ahLst/>
            <a:cxnLst/>
            <a:rect l="l" t="t" r="r" b="b"/>
            <a:pathLst>
              <a:path w="10366375" h="11308715">
                <a:moveTo>
                  <a:pt x="10366176" y="0"/>
                </a:moveTo>
                <a:lnTo>
                  <a:pt x="0" y="0"/>
                </a:lnTo>
                <a:lnTo>
                  <a:pt x="0" y="11308556"/>
                </a:lnTo>
                <a:lnTo>
                  <a:pt x="10366176" y="11308556"/>
                </a:lnTo>
                <a:lnTo>
                  <a:pt x="10366176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endParaRPr sz="591"/>
          </a:p>
        </p:txBody>
      </p:sp>
      <p:sp>
        <p:nvSpPr>
          <p:cNvPr id="17" name="bg object 17"/>
          <p:cNvSpPr/>
          <p:nvPr/>
        </p:nvSpPr>
        <p:spPr>
          <a:xfrm>
            <a:off x="803710" y="412541"/>
            <a:ext cx="2984364" cy="4308873"/>
          </a:xfrm>
          <a:custGeom>
            <a:avLst/>
            <a:gdLst/>
            <a:ahLst/>
            <a:cxnLst/>
            <a:rect l="l" t="t" r="r" b="b"/>
            <a:pathLst>
              <a:path w="6561455" h="9474200">
                <a:moveTo>
                  <a:pt x="337864" y="0"/>
                </a:moveTo>
                <a:lnTo>
                  <a:pt x="292016" y="3084"/>
                </a:lnTo>
                <a:lnTo>
                  <a:pt x="248044" y="12069"/>
                </a:lnTo>
                <a:lnTo>
                  <a:pt x="206350" y="26552"/>
                </a:lnTo>
                <a:lnTo>
                  <a:pt x="167335" y="46130"/>
                </a:lnTo>
                <a:lnTo>
                  <a:pt x="131403" y="70400"/>
                </a:lnTo>
                <a:lnTo>
                  <a:pt x="98956" y="98961"/>
                </a:lnTo>
                <a:lnTo>
                  <a:pt x="70396" y="131410"/>
                </a:lnTo>
                <a:lnTo>
                  <a:pt x="46127" y="167343"/>
                </a:lnTo>
                <a:lnTo>
                  <a:pt x="26550" y="206359"/>
                </a:lnTo>
                <a:lnTo>
                  <a:pt x="12068" y="248054"/>
                </a:lnTo>
                <a:lnTo>
                  <a:pt x="3084" y="292027"/>
                </a:lnTo>
                <a:lnTo>
                  <a:pt x="0" y="337874"/>
                </a:lnTo>
                <a:lnTo>
                  <a:pt x="0" y="9372259"/>
                </a:lnTo>
                <a:lnTo>
                  <a:pt x="7965" y="9411717"/>
                </a:lnTo>
                <a:lnTo>
                  <a:pt x="29687" y="9443938"/>
                </a:lnTo>
                <a:lnTo>
                  <a:pt x="61905" y="9465662"/>
                </a:lnTo>
                <a:lnTo>
                  <a:pt x="101358" y="9473627"/>
                </a:lnTo>
                <a:lnTo>
                  <a:pt x="6460002" y="9473627"/>
                </a:lnTo>
                <a:lnTo>
                  <a:pt x="6499460" y="9465662"/>
                </a:lnTo>
                <a:lnTo>
                  <a:pt x="6531682" y="9443938"/>
                </a:lnTo>
                <a:lnTo>
                  <a:pt x="6553405" y="9411717"/>
                </a:lnTo>
                <a:lnTo>
                  <a:pt x="6561370" y="9372259"/>
                </a:lnTo>
                <a:lnTo>
                  <a:pt x="6561370" y="101368"/>
                </a:lnTo>
                <a:lnTo>
                  <a:pt x="6553405" y="61909"/>
                </a:lnTo>
                <a:lnTo>
                  <a:pt x="6531682" y="29688"/>
                </a:lnTo>
                <a:lnTo>
                  <a:pt x="6499460" y="7965"/>
                </a:lnTo>
                <a:lnTo>
                  <a:pt x="6460002" y="0"/>
                </a:lnTo>
                <a:lnTo>
                  <a:pt x="337864" y="0"/>
                </a:lnTo>
                <a:close/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591"/>
          </a:p>
        </p:txBody>
      </p:sp>
      <p:sp>
        <p:nvSpPr>
          <p:cNvPr id="18" name="bg object 18"/>
          <p:cNvSpPr/>
          <p:nvPr/>
        </p:nvSpPr>
        <p:spPr>
          <a:xfrm>
            <a:off x="1170363" y="720747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591"/>
          </a:p>
        </p:txBody>
      </p:sp>
      <p:sp>
        <p:nvSpPr>
          <p:cNvPr id="19" name="bg object 19"/>
          <p:cNvSpPr/>
          <p:nvPr/>
        </p:nvSpPr>
        <p:spPr>
          <a:xfrm>
            <a:off x="1170363" y="1662591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591"/>
          </a:p>
        </p:txBody>
      </p:sp>
      <p:sp>
        <p:nvSpPr>
          <p:cNvPr id="20" name="bg object 20"/>
          <p:cNvSpPr/>
          <p:nvPr/>
        </p:nvSpPr>
        <p:spPr>
          <a:xfrm>
            <a:off x="1170363" y="2656247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591"/>
          </a:p>
        </p:txBody>
      </p:sp>
      <p:sp>
        <p:nvSpPr>
          <p:cNvPr id="21" name="bg object 21"/>
          <p:cNvSpPr/>
          <p:nvPr/>
        </p:nvSpPr>
        <p:spPr>
          <a:xfrm>
            <a:off x="1170363" y="3673964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59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307905"/>
          </a:xfrm>
        </p:spPr>
        <p:txBody>
          <a:bodyPr lIns="0" tIns="0" rIns="0" bIns="0"/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149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307905"/>
          </a:xfrm>
        </p:spPr>
        <p:txBody>
          <a:bodyPr lIns="0" tIns="0" rIns="0" bIns="0"/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30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91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822" y="1361209"/>
            <a:ext cx="7886700" cy="301855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6E5C257-123D-642F-8BF4-2B10BBBA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23" y="274638"/>
            <a:ext cx="7886700" cy="9937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object 19">
            <a:extLst>
              <a:ext uri="{FF2B5EF4-FFF2-40B4-BE49-F238E27FC236}">
                <a16:creationId xmlns:a16="http://schemas.microsoft.com/office/drawing/2014/main" id="{A8D08D87-B3C0-4F55-DA94-628833A9D947}"/>
              </a:ext>
            </a:extLst>
          </p:cNvPr>
          <p:cNvSpPr/>
          <p:nvPr userDrawn="1"/>
        </p:nvSpPr>
        <p:spPr>
          <a:xfrm>
            <a:off x="0" y="721677"/>
            <a:ext cx="487045" cy="99695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D3797E-30E9-6AB5-B8CE-908DFEC2F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d-ID"/>
              <a:t>www.digirehab.dk</a:t>
            </a:r>
          </a:p>
        </p:txBody>
      </p:sp>
    </p:spTree>
    <p:extLst>
      <p:ext uri="{BB962C8B-B14F-4D97-AF65-F5344CB8AC3E}">
        <p14:creationId xmlns:p14="http://schemas.microsoft.com/office/powerpoint/2010/main" val="2578876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583681" y="4783456"/>
            <a:ext cx="2103120" cy="2000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52803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7E117CB-D773-4DEB-8B34-010B748C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10373"/>
          <a:stretch/>
        </p:blipFill>
        <p:spPr>
          <a:xfrm>
            <a:off x="0" y="72898"/>
            <a:ext cx="9153000" cy="43485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B990C4-A56C-4F0F-A07A-EB9CDF47B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852" y="516193"/>
            <a:ext cx="3742200" cy="1470719"/>
          </a:xfrm>
        </p:spPr>
        <p:txBody>
          <a:bodyPr anchor="ctr">
            <a:noAutofit/>
          </a:bodyPr>
          <a:lstStyle>
            <a:lvl1pPr algn="ctr">
              <a:defRPr sz="3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149252A-3D6A-4C69-9AE5-944613747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852" y="2272490"/>
            <a:ext cx="37422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8" indent="0" algn="ctr">
              <a:buNone/>
              <a:defRPr sz="1350"/>
            </a:lvl3pPr>
            <a:lvl4pPr marL="1028652" indent="0" algn="ctr">
              <a:buNone/>
              <a:defRPr sz="1200"/>
            </a:lvl4pPr>
            <a:lvl5pPr marL="1371536" indent="0" algn="ctr">
              <a:buNone/>
              <a:defRPr sz="1200"/>
            </a:lvl5pPr>
            <a:lvl6pPr marL="1714420" indent="0" algn="ctr">
              <a:buNone/>
              <a:defRPr sz="1200"/>
            </a:lvl6pPr>
            <a:lvl7pPr marL="2057305" indent="0" algn="ctr">
              <a:buNone/>
              <a:defRPr sz="1200"/>
            </a:lvl7pPr>
            <a:lvl8pPr marL="2400189" indent="0" algn="ctr">
              <a:buNone/>
              <a:defRPr sz="1200"/>
            </a:lvl8pPr>
            <a:lvl9pPr marL="2743073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563F27-E2D1-48EA-914A-EC3DB62F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C7D0-1E83-4043-BACC-5D1CAF256442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F4D2CE-114B-4A4F-B27D-952E8B23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779A88-9613-4401-BEC1-A4A7EFF3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06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6BBB3-3693-4DD1-90BA-E5931834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F8DCAB-7E0D-49B1-96DA-42099C9CC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C1F3FC-1DD3-4FC8-8822-7CB5DE51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93A7-3ED8-4EC9-9C14-C4C4CC44AB71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8755839-EFDD-4EC6-AD20-FD73C30C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253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13558-D4ED-431B-A540-7485054E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1454F5-A38B-4640-83B4-77611FA38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87918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4A4436-A6C4-48DC-BEAC-5B4F0434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029F-709A-49DA-84A4-BA910CC478E1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AE1B5F-E229-471A-8188-4C47E867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11F960-55AE-4366-B389-D1D289ED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845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4A79E12-AF10-47EF-A8F1-35883690F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b="6688"/>
          <a:stretch/>
        </p:blipFill>
        <p:spPr>
          <a:xfrm>
            <a:off x="1" y="58150"/>
            <a:ext cx="9159986" cy="437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613558-D4ED-431B-A540-7485054E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00" y="515700"/>
            <a:ext cx="3742200" cy="2139553"/>
          </a:xfrm>
        </p:spPr>
        <p:txBody>
          <a:bodyPr anchor="ctr">
            <a:normAutofit/>
          </a:bodyPr>
          <a:lstStyle>
            <a:lvl1pPr>
              <a:defRPr sz="33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1454F5-A38B-4640-83B4-77611FA38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00" y="2990365"/>
            <a:ext cx="3742200" cy="97817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4A4436-A6C4-48DC-BEAC-5B4F0434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CB6A-4962-47B6-91A3-B6307B1052B4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AE1B5F-E229-471A-8188-4C47E867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11F960-55AE-4366-B389-D1D289ED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49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6636B-F04D-485F-884B-A74A6270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0BD0DB-0762-4D24-922D-3781AF620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44900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75A8DE9-8878-45A9-A5EE-B08E9B3B3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44900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3111EB-319C-40D8-8B69-A1EE26E4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9E53-9CD5-41A0-87F8-B5B22D255D3A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BB5917-4AD2-43F1-962D-703E5F51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784687-4EEE-4F1F-B00F-137617F4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57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D2013-11F7-497C-9C70-7FA9783C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5859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7C13E4-B314-4EBE-A4D5-84D63CBB8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069256"/>
            <a:ext cx="3868340" cy="396593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8" indent="0">
              <a:buNone/>
              <a:defRPr sz="1350" b="1"/>
            </a:lvl3pPr>
            <a:lvl4pPr marL="1028652" indent="0">
              <a:buNone/>
              <a:defRPr sz="1200" b="1"/>
            </a:lvl4pPr>
            <a:lvl5pPr marL="1371536" indent="0">
              <a:buNone/>
              <a:defRPr sz="1200" b="1"/>
            </a:lvl5pPr>
            <a:lvl6pPr marL="1714420" indent="0">
              <a:buNone/>
              <a:defRPr sz="1200" b="1"/>
            </a:lvl6pPr>
            <a:lvl7pPr marL="2057305" indent="0">
              <a:buNone/>
              <a:defRPr sz="1200" b="1"/>
            </a:lvl7pPr>
            <a:lvl8pPr marL="2400189" indent="0">
              <a:buNone/>
              <a:defRPr sz="1200" b="1"/>
            </a:lvl8pPr>
            <a:lvl9pPr marL="2743073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BCE6F07-BA04-4638-8529-93D7F399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583842"/>
            <a:ext cx="3868340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575DB13-9427-46BF-A3AA-B7A13360E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69256"/>
            <a:ext cx="3887391" cy="396594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8" indent="0">
              <a:buNone/>
              <a:defRPr sz="1350" b="1"/>
            </a:lvl3pPr>
            <a:lvl4pPr marL="1028652" indent="0">
              <a:buNone/>
              <a:defRPr sz="1200" b="1"/>
            </a:lvl4pPr>
            <a:lvl5pPr marL="1371536" indent="0">
              <a:buNone/>
              <a:defRPr sz="1200" b="1"/>
            </a:lvl5pPr>
            <a:lvl6pPr marL="1714420" indent="0">
              <a:buNone/>
              <a:defRPr sz="1200" b="1"/>
            </a:lvl6pPr>
            <a:lvl7pPr marL="2057305" indent="0">
              <a:buNone/>
              <a:defRPr sz="1200" b="1"/>
            </a:lvl7pPr>
            <a:lvl8pPr marL="2400189" indent="0">
              <a:buNone/>
              <a:defRPr sz="1200" b="1"/>
            </a:lvl8pPr>
            <a:lvl9pPr marL="2743073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8E27CEA-F6A9-43FB-A882-56F4B08B0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583842"/>
            <a:ext cx="3887391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0382E33-FD1D-4A79-9091-B88CDCE7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5C0C-2596-4F4E-AE00-B9853E55ADD7}" type="datetime1">
              <a:rPr lang="da-DK" smtClean="0"/>
              <a:t>14-05-2025</a:t>
            </a:fld>
            <a:endParaRPr lang="en-GB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99F2714-438E-42AE-A312-4E43D411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A7C37F7-B9FB-4C46-8B0E-E489A08E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287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DB8F8-5873-4635-BA24-3C227373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3C938C5-A702-4151-AC31-47ECD58B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45C0-35B8-4582-9ED1-E2B3CA3A6960}" type="datetime1">
              <a:rPr lang="da-DK" smtClean="0"/>
              <a:t>14-05-2025</a:t>
            </a:fld>
            <a:endParaRPr lang="en-GB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A11DEAA-F598-4898-B449-C26B81ED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29061DD-95A9-4268-8136-71FDA246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294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2F40E89-2DAD-4DF3-BBA6-5429948F5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447-BBF7-494B-AAE4-D6F0940F5A6A}" type="datetime1">
              <a:rPr lang="da-DK" smtClean="0"/>
              <a:t>14-05-2025</a:t>
            </a:fld>
            <a:endParaRPr lang="en-GB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8AA3663-053B-4F34-989D-38D10849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D968B6-3A69-4870-98DF-EF9E69A7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294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89F8-4A9D-4E37-9A65-8DE7868B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CC8380-17F8-45F4-B25C-2DBC1D9AB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BD3C2D1-7403-4174-B746-61F99470F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8" indent="0">
              <a:buNone/>
              <a:defRPr sz="900"/>
            </a:lvl3pPr>
            <a:lvl4pPr marL="1028652" indent="0">
              <a:buNone/>
              <a:defRPr sz="750"/>
            </a:lvl4pPr>
            <a:lvl5pPr marL="1371536" indent="0">
              <a:buNone/>
              <a:defRPr sz="750"/>
            </a:lvl5pPr>
            <a:lvl6pPr marL="1714420" indent="0">
              <a:buNone/>
              <a:defRPr sz="750"/>
            </a:lvl6pPr>
            <a:lvl7pPr marL="2057305" indent="0">
              <a:buNone/>
              <a:defRPr sz="750"/>
            </a:lvl7pPr>
            <a:lvl8pPr marL="2400189" indent="0">
              <a:buNone/>
              <a:defRPr sz="750"/>
            </a:lvl8pPr>
            <a:lvl9pPr marL="2743073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17434A-9E21-4B32-9060-4F0097E2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DEBEE-E093-4663-9065-02BDA73D8FA1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D62B12E-97B2-4E1F-8F07-8EB6560E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4988E6A-CF18-41F2-9FE3-FF61B21F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92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822" y="1361209"/>
            <a:ext cx="7886700" cy="301855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6E5C257-123D-642F-8BF4-2B10BBBA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23" y="274638"/>
            <a:ext cx="7886700" cy="9937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object 19">
            <a:extLst>
              <a:ext uri="{FF2B5EF4-FFF2-40B4-BE49-F238E27FC236}">
                <a16:creationId xmlns:a16="http://schemas.microsoft.com/office/drawing/2014/main" id="{A8D08D87-B3C0-4F55-DA94-628833A9D947}"/>
              </a:ext>
            </a:extLst>
          </p:cNvPr>
          <p:cNvSpPr/>
          <p:nvPr userDrawn="1"/>
        </p:nvSpPr>
        <p:spPr>
          <a:xfrm>
            <a:off x="0" y="721677"/>
            <a:ext cx="487045" cy="99695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D3797E-30E9-6AB5-B8CE-908DFEC2F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d-ID"/>
              <a:t>www.digirehab.dk</a:t>
            </a:r>
          </a:p>
        </p:txBody>
      </p:sp>
    </p:spTree>
    <p:extLst>
      <p:ext uri="{BB962C8B-B14F-4D97-AF65-F5344CB8AC3E}">
        <p14:creationId xmlns:p14="http://schemas.microsoft.com/office/powerpoint/2010/main" val="245797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52D0A-9DFE-42BE-9824-4F0E6732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66D591C-013C-4228-A3E9-DF0D085FD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8" indent="0">
              <a:buNone/>
              <a:defRPr sz="1800"/>
            </a:lvl3pPr>
            <a:lvl4pPr marL="1028652" indent="0">
              <a:buNone/>
              <a:defRPr sz="1500"/>
            </a:lvl4pPr>
            <a:lvl5pPr marL="1371536" indent="0">
              <a:buNone/>
              <a:defRPr sz="1500"/>
            </a:lvl5pPr>
            <a:lvl6pPr marL="1714420" indent="0">
              <a:buNone/>
              <a:defRPr sz="1500"/>
            </a:lvl6pPr>
            <a:lvl7pPr marL="2057305" indent="0">
              <a:buNone/>
              <a:defRPr sz="1500"/>
            </a:lvl7pPr>
            <a:lvl8pPr marL="2400189" indent="0">
              <a:buNone/>
              <a:defRPr sz="1500"/>
            </a:lvl8pPr>
            <a:lvl9pPr marL="2743073" indent="0">
              <a:buNone/>
              <a:defRPr sz="15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B90B276-ECFF-471A-94E1-05BA55267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8" indent="0">
              <a:buNone/>
              <a:defRPr sz="900"/>
            </a:lvl3pPr>
            <a:lvl4pPr marL="1028652" indent="0">
              <a:buNone/>
              <a:defRPr sz="750"/>
            </a:lvl4pPr>
            <a:lvl5pPr marL="1371536" indent="0">
              <a:buNone/>
              <a:defRPr sz="750"/>
            </a:lvl5pPr>
            <a:lvl6pPr marL="1714420" indent="0">
              <a:buNone/>
              <a:defRPr sz="750"/>
            </a:lvl6pPr>
            <a:lvl7pPr marL="2057305" indent="0">
              <a:buNone/>
              <a:defRPr sz="750"/>
            </a:lvl7pPr>
            <a:lvl8pPr marL="2400189" indent="0">
              <a:buNone/>
              <a:defRPr sz="750"/>
            </a:lvl8pPr>
            <a:lvl9pPr marL="2743073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24D1352-C531-48B8-A757-B20A26E0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C570-F531-45FE-8854-D2C6A9643521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111D87E-87C5-4560-A81E-85E88969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5FB8FE-1F2D-4A04-858C-8877C44A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29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8E3EF-4CE3-43A4-838A-0B437634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0CD53C7-1920-4089-BD2E-AEAE58DD5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5EECF87-F659-48E3-A749-6576FF7A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1BB3-6327-4BB9-8B4E-6C9459DF84E2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BD6467-82A1-4222-838E-1772DCD0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2BF9D3-7FBF-49FE-AFBC-8C2D7F8F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645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067B4E0-F0A8-48B0-A61F-6F614C47F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047434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1016817-1C41-47C4-BED0-712C714A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04743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094E3B7-10C1-4B3B-9CC8-87C13272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92FA8-C0AE-4DB6-80C2-15F8C5484383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036E42-F6F3-432B-BE00-25440AD5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138ECA-56CF-432F-8F55-006A2382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420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1" cy="307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755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307922"/>
          </a:xfrm>
        </p:spPr>
        <p:txBody>
          <a:bodyPr lIns="0" tIns="0" rIns="0" bIns="0"/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556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4714965" cy="5143211"/>
          </a:xfrm>
          <a:custGeom>
            <a:avLst/>
            <a:gdLst/>
            <a:ahLst/>
            <a:cxnLst/>
            <a:rect l="l" t="t" r="r" b="b"/>
            <a:pathLst>
              <a:path w="10366375" h="11308715">
                <a:moveTo>
                  <a:pt x="10366176" y="0"/>
                </a:moveTo>
                <a:lnTo>
                  <a:pt x="0" y="0"/>
                </a:lnTo>
                <a:lnTo>
                  <a:pt x="0" y="11308556"/>
                </a:lnTo>
                <a:lnTo>
                  <a:pt x="10366176" y="11308556"/>
                </a:lnTo>
                <a:lnTo>
                  <a:pt x="10366176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7" name="bg object 17"/>
          <p:cNvSpPr/>
          <p:nvPr/>
        </p:nvSpPr>
        <p:spPr>
          <a:xfrm>
            <a:off x="803710" y="412542"/>
            <a:ext cx="2984363" cy="4308872"/>
          </a:xfrm>
          <a:custGeom>
            <a:avLst/>
            <a:gdLst/>
            <a:ahLst/>
            <a:cxnLst/>
            <a:rect l="l" t="t" r="r" b="b"/>
            <a:pathLst>
              <a:path w="6561455" h="9474200">
                <a:moveTo>
                  <a:pt x="337864" y="0"/>
                </a:moveTo>
                <a:lnTo>
                  <a:pt x="292016" y="3084"/>
                </a:lnTo>
                <a:lnTo>
                  <a:pt x="248044" y="12069"/>
                </a:lnTo>
                <a:lnTo>
                  <a:pt x="206350" y="26552"/>
                </a:lnTo>
                <a:lnTo>
                  <a:pt x="167335" y="46130"/>
                </a:lnTo>
                <a:lnTo>
                  <a:pt x="131403" y="70400"/>
                </a:lnTo>
                <a:lnTo>
                  <a:pt x="98956" y="98961"/>
                </a:lnTo>
                <a:lnTo>
                  <a:pt x="70396" y="131410"/>
                </a:lnTo>
                <a:lnTo>
                  <a:pt x="46127" y="167343"/>
                </a:lnTo>
                <a:lnTo>
                  <a:pt x="26550" y="206359"/>
                </a:lnTo>
                <a:lnTo>
                  <a:pt x="12068" y="248054"/>
                </a:lnTo>
                <a:lnTo>
                  <a:pt x="3084" y="292027"/>
                </a:lnTo>
                <a:lnTo>
                  <a:pt x="0" y="337874"/>
                </a:lnTo>
                <a:lnTo>
                  <a:pt x="0" y="9372259"/>
                </a:lnTo>
                <a:lnTo>
                  <a:pt x="7965" y="9411717"/>
                </a:lnTo>
                <a:lnTo>
                  <a:pt x="29687" y="9443938"/>
                </a:lnTo>
                <a:lnTo>
                  <a:pt x="61905" y="9465662"/>
                </a:lnTo>
                <a:lnTo>
                  <a:pt x="101358" y="9473627"/>
                </a:lnTo>
                <a:lnTo>
                  <a:pt x="6460002" y="9473627"/>
                </a:lnTo>
                <a:lnTo>
                  <a:pt x="6499460" y="9465662"/>
                </a:lnTo>
                <a:lnTo>
                  <a:pt x="6531682" y="9443938"/>
                </a:lnTo>
                <a:lnTo>
                  <a:pt x="6553405" y="9411717"/>
                </a:lnTo>
                <a:lnTo>
                  <a:pt x="6561370" y="9372259"/>
                </a:lnTo>
                <a:lnTo>
                  <a:pt x="6561370" y="101368"/>
                </a:lnTo>
                <a:lnTo>
                  <a:pt x="6553405" y="61909"/>
                </a:lnTo>
                <a:lnTo>
                  <a:pt x="6531682" y="29688"/>
                </a:lnTo>
                <a:lnTo>
                  <a:pt x="6499460" y="7965"/>
                </a:lnTo>
                <a:lnTo>
                  <a:pt x="6460002" y="0"/>
                </a:lnTo>
                <a:lnTo>
                  <a:pt x="337864" y="0"/>
                </a:lnTo>
                <a:close/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8" name="bg object 18"/>
          <p:cNvSpPr/>
          <p:nvPr/>
        </p:nvSpPr>
        <p:spPr>
          <a:xfrm>
            <a:off x="1170363" y="720747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9" name="bg object 19"/>
          <p:cNvSpPr/>
          <p:nvPr/>
        </p:nvSpPr>
        <p:spPr>
          <a:xfrm>
            <a:off x="1170363" y="1662591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0" name="bg object 20"/>
          <p:cNvSpPr/>
          <p:nvPr/>
        </p:nvSpPr>
        <p:spPr>
          <a:xfrm>
            <a:off x="1170363" y="2656247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1" name="bg object 21"/>
          <p:cNvSpPr/>
          <p:nvPr/>
        </p:nvSpPr>
        <p:spPr>
          <a:xfrm>
            <a:off x="1170363" y="3673964"/>
            <a:ext cx="2220727" cy="0"/>
          </a:xfrm>
          <a:custGeom>
            <a:avLst/>
            <a:gdLst/>
            <a:ahLst/>
            <a:cxnLst/>
            <a:rect l="l" t="t" r="r" b="b"/>
            <a:pathLst>
              <a:path w="4882515">
                <a:moveTo>
                  <a:pt x="0" y="0"/>
                </a:moveTo>
                <a:lnTo>
                  <a:pt x="4882092" y="0"/>
                </a:lnTo>
              </a:path>
            </a:pathLst>
          </a:custGeom>
          <a:ln w="10271">
            <a:solidFill>
              <a:srgbClr val="7CBD9B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307922"/>
          </a:xfrm>
        </p:spPr>
        <p:txBody>
          <a:bodyPr lIns="0" tIns="0" rIns="0" bIns="0"/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6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6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134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307922"/>
          </a:xfrm>
        </p:spPr>
        <p:txBody>
          <a:bodyPr lIns="0" tIns="0" rIns="0" bIns="0"/>
          <a:lstStyle>
            <a:lvl1pPr>
              <a:defRPr sz="2001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186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70203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583681" y="4783456"/>
            <a:ext cx="2103120" cy="2077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8614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828EE4-CB11-A2B1-3D4A-2D1E8706F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939994"/>
            <a:ext cx="6858000" cy="69247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E6C1262-DBD6-BEE6-73A7-AD0061C1D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30"/>
            <a:ext cx="6858000" cy="27700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9" indent="0" algn="ctr">
              <a:buNone/>
              <a:defRPr sz="1350"/>
            </a:lvl3pPr>
            <a:lvl4pPr marL="1028652" indent="0" algn="ctr">
              <a:buNone/>
              <a:defRPr sz="1200"/>
            </a:lvl4pPr>
            <a:lvl5pPr marL="1371536" indent="0" algn="ctr">
              <a:buNone/>
              <a:defRPr sz="1200"/>
            </a:lvl5pPr>
            <a:lvl6pPr marL="1714421" indent="0" algn="ctr">
              <a:buNone/>
              <a:defRPr sz="1200"/>
            </a:lvl6pPr>
            <a:lvl7pPr marL="2057305" indent="0" algn="ctr">
              <a:buNone/>
              <a:defRPr sz="1200"/>
            </a:lvl7pPr>
            <a:lvl8pPr marL="2400189" indent="0" algn="ctr">
              <a:buNone/>
              <a:defRPr sz="1200"/>
            </a:lvl8pPr>
            <a:lvl9pPr marL="2743073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998598-9D4B-595A-D4DF-022CBF40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83456"/>
            <a:ext cx="2103120" cy="207749"/>
          </a:xfrm>
        </p:spPr>
        <p:txBody>
          <a:bodyPr/>
          <a:lstStyle/>
          <a:p>
            <a:fld id="{5608FD29-FDA2-4B4F-8E52-FB958CBAEA38}" type="datetimeFigureOut">
              <a:rPr lang="nb-NO" smtClean="0"/>
              <a:t>14.05.2025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D4206C-C234-12B1-3065-C82F8A771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4783456"/>
            <a:ext cx="2926080" cy="207749"/>
          </a:xfr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556146C-50DD-AF88-DA96-DA1971DC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4783456"/>
            <a:ext cx="2103120" cy="207749"/>
          </a:xfrm>
        </p:spPr>
        <p:txBody>
          <a:bodyPr/>
          <a:lstStyle/>
          <a:p>
            <a:fld id="{3D8BACFD-F4D8-4699-A875-1029B5744C5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916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F65030-D077-B3EE-899A-E2F4140AC6EB}"/>
              </a:ext>
            </a:extLst>
          </p:cNvPr>
          <p:cNvSpPr/>
          <p:nvPr userDrawn="1"/>
        </p:nvSpPr>
        <p:spPr>
          <a:xfrm>
            <a:off x="0" y="-4763"/>
            <a:ext cx="9144000" cy="2571751"/>
          </a:xfrm>
          <a:prstGeom prst="rect">
            <a:avLst/>
          </a:prstGeom>
          <a:solidFill>
            <a:srgbClr val="1D5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94D655-DC72-58F8-E7F0-0F34A146A5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2038" y="663575"/>
            <a:ext cx="7160188" cy="141605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B12780-D9A3-985E-004E-929302BFC8D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5056" y="2799842"/>
            <a:ext cx="3605212" cy="13795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B91D5C19-F499-6A00-675D-37852F749C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5344" y="2799842"/>
            <a:ext cx="3605212" cy="13795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D2DC30E-FA23-5E9D-A7B0-B5CE53F8E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12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7E117CB-D773-4DEB-8B34-010B748C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10373"/>
          <a:stretch/>
        </p:blipFill>
        <p:spPr>
          <a:xfrm>
            <a:off x="0" y="72898"/>
            <a:ext cx="9153000" cy="43485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B990C4-A56C-4F0F-A07A-EB9CDF47B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852" y="516193"/>
            <a:ext cx="3742200" cy="1470719"/>
          </a:xfrm>
        </p:spPr>
        <p:txBody>
          <a:bodyPr anchor="ctr">
            <a:noAutofit/>
          </a:bodyPr>
          <a:lstStyle>
            <a:lvl1pPr algn="ctr">
              <a:defRPr sz="3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149252A-3D6A-4C69-9AE5-944613747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852" y="2272490"/>
            <a:ext cx="37422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563F27-E2D1-48EA-914A-EC3DB62F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C7D0-1E83-4043-BACC-5D1CAF256442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F4D2CE-114B-4A4F-B27D-952E8B23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779A88-9613-4401-BEC1-A4A7EFF3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3269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6BBB3-3693-4DD1-90BA-E5931834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F8DCAB-7E0D-49B1-96DA-42099C9CC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C1F3FC-1DD3-4FC8-8822-7CB5DE51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93A7-3ED8-4EC9-9C14-C4C4CC44AB71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8755839-EFDD-4EC6-AD20-FD73C30C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85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13558-D4ED-431B-A540-7485054E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1454F5-A38B-4640-83B4-77611FA38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87918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4A4436-A6C4-48DC-BEAC-5B4F0434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029F-709A-49DA-84A4-BA910CC478E1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AE1B5F-E229-471A-8188-4C47E867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11F960-55AE-4366-B389-D1D289ED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78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4A79E12-AF10-47EF-A8F1-35883690F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b="6688"/>
          <a:stretch/>
        </p:blipFill>
        <p:spPr>
          <a:xfrm>
            <a:off x="1" y="58150"/>
            <a:ext cx="9159986" cy="437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613558-D4ED-431B-A540-7485054E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00" y="515700"/>
            <a:ext cx="3742200" cy="2139553"/>
          </a:xfrm>
        </p:spPr>
        <p:txBody>
          <a:bodyPr anchor="ctr">
            <a:normAutofit/>
          </a:bodyPr>
          <a:lstStyle>
            <a:lvl1pPr>
              <a:defRPr sz="33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1454F5-A38B-4640-83B4-77611FA38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00" y="2990365"/>
            <a:ext cx="3742200" cy="97817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4A4436-A6C4-48DC-BEAC-5B4F0434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CB6A-4962-47B6-91A3-B6307B1052B4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AE1B5F-E229-471A-8188-4C47E867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11F960-55AE-4366-B389-D1D289ED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35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6636B-F04D-485F-884B-A74A6270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0BD0DB-0762-4D24-922D-3781AF620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44900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75A8DE9-8878-45A9-A5EE-B08E9B3B3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44900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3111EB-319C-40D8-8B69-A1EE26E4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9E53-9CD5-41A0-87F8-B5B22D255D3A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BB5917-4AD2-43F1-962D-703E5F51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784687-4EEE-4F1F-B00F-137617F4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376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D2013-11F7-497C-9C70-7FA9783C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5859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7C13E4-B314-4EBE-A4D5-84D63CBB8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069256"/>
            <a:ext cx="3868340" cy="396593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BCE6F07-BA04-4638-8529-93D7F399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583842"/>
            <a:ext cx="3868340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575DB13-9427-46BF-A3AA-B7A13360E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69256"/>
            <a:ext cx="3887391" cy="396594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8E27CEA-F6A9-43FB-A882-56F4B08B0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583842"/>
            <a:ext cx="3887391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0382E33-FD1D-4A79-9091-B88CDCE7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5C0C-2596-4F4E-AE00-B9853E55ADD7}" type="datetime1">
              <a:rPr lang="da-DK" smtClean="0"/>
              <a:t>14-05-2025</a:t>
            </a:fld>
            <a:endParaRPr lang="en-GB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99F2714-438E-42AE-A312-4E43D411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A7C37F7-B9FB-4C46-8B0E-E489A08E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50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DB8F8-5873-4635-BA24-3C227373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3C938C5-A702-4151-AC31-47ECD58B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45C0-35B8-4582-9ED1-E2B3CA3A6960}" type="datetime1">
              <a:rPr lang="da-DK" smtClean="0"/>
              <a:t>14-05-2025</a:t>
            </a:fld>
            <a:endParaRPr lang="en-GB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A11DEAA-F598-4898-B449-C26B81ED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29061DD-95A9-4268-8136-71FDA246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351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2F40E89-2DAD-4DF3-BBA6-5429948F5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447-BBF7-494B-AAE4-D6F0940F5A6A}" type="datetime1">
              <a:rPr lang="da-DK" smtClean="0"/>
              <a:t>14-05-2025</a:t>
            </a:fld>
            <a:endParaRPr lang="en-GB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8AA3663-053B-4F34-989D-38D10849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D968B6-3A69-4870-98DF-EF9E69A7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795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89F8-4A9D-4E37-9A65-8DE7868B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CC8380-17F8-45F4-B25C-2DBC1D9AB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BD3C2D1-7403-4174-B746-61F99470F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17434A-9E21-4B32-9060-4F0097E2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DEBEE-E093-4663-9065-02BDA73D8FA1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D62B12E-97B2-4E1F-8F07-8EB6560E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4988E6A-CF18-41F2-9FE3-FF61B21F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6939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52D0A-9DFE-42BE-9824-4F0E6732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66D591C-013C-4228-A3E9-DF0D085FD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B90B276-ECFF-471A-94E1-05BA55267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24D1352-C531-48B8-A757-B20A26E0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C570-F531-45FE-8854-D2C6A9643521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111D87E-87C5-4560-A81E-85E88969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5FB8FE-1F2D-4A04-858C-8877C44A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2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F65030-D077-B3EE-899A-E2F4140AC6EB}"/>
              </a:ext>
            </a:extLst>
          </p:cNvPr>
          <p:cNvSpPr/>
          <p:nvPr userDrawn="1"/>
        </p:nvSpPr>
        <p:spPr>
          <a:xfrm>
            <a:off x="0" y="-4763"/>
            <a:ext cx="9144000" cy="2571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94D655-DC72-58F8-E7F0-0F34A146A5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2038" y="663575"/>
            <a:ext cx="7160188" cy="1416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B12780-D9A3-985E-004E-929302BFC8D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5056" y="2799842"/>
            <a:ext cx="3605212" cy="13795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B91D5C19-F499-6A00-675D-37852F749C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5344" y="2799842"/>
            <a:ext cx="3605212" cy="13795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D2DC30E-FA23-5E9D-A7B0-B5CE53F8E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171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8E3EF-4CE3-43A4-838A-0B437634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0CD53C7-1920-4089-BD2E-AEAE58DD5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5EECF87-F659-48E3-A749-6576FF7A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1BB3-6327-4BB9-8B4E-6C9459DF84E2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BD6467-82A1-4222-838E-1772DCD0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2BF9D3-7FBF-49FE-AFBC-8C2D7F8F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65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067B4E0-F0A8-48B0-A61F-6F614C47F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047434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1016817-1C41-47C4-BED0-712C714A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04743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094E3B7-10C1-4B3B-9CC8-87C13272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92FA8-C0AE-4DB6-80C2-15F8C5484383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036E42-F6F3-432B-BE00-25440AD5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138ECA-56CF-432F-8F55-006A2382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971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7E117CB-D773-4DEB-8B34-010B748C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10373"/>
          <a:stretch/>
        </p:blipFill>
        <p:spPr>
          <a:xfrm>
            <a:off x="0" y="72898"/>
            <a:ext cx="9153000" cy="43485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B990C4-A56C-4F0F-A07A-EB9CDF47B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852" y="516193"/>
            <a:ext cx="3742200" cy="1470719"/>
          </a:xfrm>
        </p:spPr>
        <p:txBody>
          <a:bodyPr anchor="ctr">
            <a:noAutofit/>
          </a:bodyPr>
          <a:lstStyle>
            <a:lvl1pPr algn="ctr">
              <a:defRPr sz="3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149252A-3D6A-4C69-9AE5-944613747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852" y="2272490"/>
            <a:ext cx="37422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8" indent="0" algn="ctr">
              <a:buNone/>
              <a:defRPr sz="1350"/>
            </a:lvl3pPr>
            <a:lvl4pPr marL="1028652" indent="0" algn="ctr">
              <a:buNone/>
              <a:defRPr sz="1200"/>
            </a:lvl4pPr>
            <a:lvl5pPr marL="1371536" indent="0" algn="ctr">
              <a:buNone/>
              <a:defRPr sz="1200"/>
            </a:lvl5pPr>
            <a:lvl6pPr marL="1714420" indent="0" algn="ctr">
              <a:buNone/>
              <a:defRPr sz="1200"/>
            </a:lvl6pPr>
            <a:lvl7pPr marL="2057305" indent="0" algn="ctr">
              <a:buNone/>
              <a:defRPr sz="1200"/>
            </a:lvl7pPr>
            <a:lvl8pPr marL="2400189" indent="0" algn="ctr">
              <a:buNone/>
              <a:defRPr sz="1200"/>
            </a:lvl8pPr>
            <a:lvl9pPr marL="2743073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563F27-E2D1-48EA-914A-EC3DB62F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E983-5EBD-4281-A36C-C98EA8CDCAFF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F4D2CE-114B-4A4F-B27D-952E8B23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779A88-9613-4401-BEC1-A4A7EFF3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724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6BBB3-3693-4DD1-90BA-E5931834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F8DCAB-7E0D-49B1-96DA-42099C9CC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C1F3FC-1DD3-4FC8-8822-7CB5DE51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0408-6650-4B7D-8D64-20A085192F2A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8755839-EFDD-4EC6-AD20-FD73C30C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77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13558-D4ED-431B-A540-7485054E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1454F5-A38B-4640-83B4-77611FA38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87918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4A4436-A6C4-48DC-BEAC-5B4F0434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7523-4475-43B0-8F8B-83346DC15B1A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AE1B5F-E229-471A-8188-4C47E867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11F960-55AE-4366-B389-D1D289ED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412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4A79E12-AF10-47EF-A8F1-35883690F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b="6688"/>
          <a:stretch/>
        </p:blipFill>
        <p:spPr>
          <a:xfrm>
            <a:off x="1" y="58150"/>
            <a:ext cx="9159986" cy="437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613558-D4ED-431B-A540-7485054E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00" y="515700"/>
            <a:ext cx="3742200" cy="2139553"/>
          </a:xfrm>
        </p:spPr>
        <p:txBody>
          <a:bodyPr anchor="ctr">
            <a:normAutofit/>
          </a:bodyPr>
          <a:lstStyle>
            <a:lvl1pPr>
              <a:defRPr sz="33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1454F5-A38B-4640-83B4-77611FA38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00" y="2990365"/>
            <a:ext cx="3742200" cy="97817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4A4436-A6C4-48DC-BEAC-5B4F0434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A42-E46F-469B-8C48-A633E2E0D52E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AE1B5F-E229-471A-8188-4C47E867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11F960-55AE-4366-B389-D1D289ED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2555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6636B-F04D-485F-884B-A74A6270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0BD0DB-0762-4D24-922D-3781AF620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44900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75A8DE9-8878-45A9-A5EE-B08E9B3B3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44900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3111EB-319C-40D8-8B69-A1EE26E4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85C2-8F73-47B9-881F-8A88272A408A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BB5917-4AD2-43F1-962D-703E5F51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784687-4EEE-4F1F-B00F-137617F4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8830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D2013-11F7-497C-9C70-7FA9783C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5859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7C13E4-B314-4EBE-A4D5-84D63CBB8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069256"/>
            <a:ext cx="3868340" cy="396593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8" indent="0">
              <a:buNone/>
              <a:defRPr sz="1350" b="1"/>
            </a:lvl3pPr>
            <a:lvl4pPr marL="1028652" indent="0">
              <a:buNone/>
              <a:defRPr sz="1200" b="1"/>
            </a:lvl4pPr>
            <a:lvl5pPr marL="1371536" indent="0">
              <a:buNone/>
              <a:defRPr sz="1200" b="1"/>
            </a:lvl5pPr>
            <a:lvl6pPr marL="1714420" indent="0">
              <a:buNone/>
              <a:defRPr sz="1200" b="1"/>
            </a:lvl6pPr>
            <a:lvl7pPr marL="2057305" indent="0">
              <a:buNone/>
              <a:defRPr sz="1200" b="1"/>
            </a:lvl7pPr>
            <a:lvl8pPr marL="2400189" indent="0">
              <a:buNone/>
              <a:defRPr sz="1200" b="1"/>
            </a:lvl8pPr>
            <a:lvl9pPr marL="2743073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BCE6F07-BA04-4638-8529-93D7F399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583842"/>
            <a:ext cx="3868340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575DB13-9427-46BF-A3AA-B7A13360E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69256"/>
            <a:ext cx="3887391" cy="396594"/>
          </a:xfrm>
        </p:spPr>
        <p:txBody>
          <a:bodyPr anchor="ctr">
            <a:normAutofit/>
          </a:bodyPr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8" indent="0">
              <a:buNone/>
              <a:defRPr sz="1350" b="1"/>
            </a:lvl3pPr>
            <a:lvl4pPr marL="1028652" indent="0">
              <a:buNone/>
              <a:defRPr sz="1200" b="1"/>
            </a:lvl4pPr>
            <a:lvl5pPr marL="1371536" indent="0">
              <a:buNone/>
              <a:defRPr sz="1200" b="1"/>
            </a:lvl5pPr>
            <a:lvl6pPr marL="1714420" indent="0">
              <a:buNone/>
              <a:defRPr sz="1200" b="1"/>
            </a:lvl6pPr>
            <a:lvl7pPr marL="2057305" indent="0">
              <a:buNone/>
              <a:defRPr sz="1200" b="1"/>
            </a:lvl7pPr>
            <a:lvl8pPr marL="2400189" indent="0">
              <a:buNone/>
              <a:defRPr sz="1200" b="1"/>
            </a:lvl8pPr>
            <a:lvl9pPr marL="2743073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8E27CEA-F6A9-43FB-A882-56F4B08B0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583842"/>
            <a:ext cx="3887391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0382E33-FD1D-4A79-9091-B88CDCE7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C365-902D-4EC8-B44A-0AF50200A9B5}" type="datetime1">
              <a:rPr lang="da-DK" smtClean="0"/>
              <a:t>14-05-2025</a:t>
            </a:fld>
            <a:endParaRPr lang="en-GB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99F2714-438E-42AE-A312-4E43D411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A7C37F7-B9FB-4C46-8B0E-E489A08E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271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DB8F8-5873-4635-BA24-3C227373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3C938C5-A702-4151-AC31-47ECD58B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98C2-4AF8-4930-9EE2-B26C4F900225}" type="datetime1">
              <a:rPr lang="da-DK" smtClean="0"/>
              <a:t>14-05-2025</a:t>
            </a:fld>
            <a:endParaRPr lang="en-GB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A11DEAA-F598-4898-B449-C26B81ED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29061DD-95A9-4268-8136-71FDA246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333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2F40E89-2DAD-4DF3-BBA6-5429948F5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B26C2-2370-4D0A-8930-79F557D9622F}" type="datetime1">
              <a:rPr lang="da-DK" smtClean="0"/>
              <a:t>14-05-2025</a:t>
            </a:fld>
            <a:endParaRPr lang="en-GB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8AA3663-053B-4F34-989D-38D10849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D968B6-3A69-4870-98DF-EF9E69A7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36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F65030-D077-B3EE-899A-E2F4140AC6EB}"/>
              </a:ext>
            </a:extLst>
          </p:cNvPr>
          <p:cNvSpPr/>
          <p:nvPr userDrawn="1"/>
        </p:nvSpPr>
        <p:spPr>
          <a:xfrm>
            <a:off x="0" y="-4763"/>
            <a:ext cx="9144000" cy="25717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94D655-DC72-58F8-E7F0-0F34A146A5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2038" y="663575"/>
            <a:ext cx="7160188" cy="14160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B12780-D9A3-985E-004E-929302BFC8D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5056" y="2799842"/>
            <a:ext cx="3605212" cy="13795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B91D5C19-F499-6A00-675D-37852F749C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5344" y="2799842"/>
            <a:ext cx="3605212" cy="13795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D2DC30E-FA23-5E9D-A7B0-B5CE53F8E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189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89F8-4A9D-4E37-9A65-8DE7868B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CC8380-17F8-45F4-B25C-2DBC1D9AB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BD3C2D1-7403-4174-B746-61F99470F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8" indent="0">
              <a:buNone/>
              <a:defRPr sz="900"/>
            </a:lvl3pPr>
            <a:lvl4pPr marL="1028652" indent="0">
              <a:buNone/>
              <a:defRPr sz="750"/>
            </a:lvl4pPr>
            <a:lvl5pPr marL="1371536" indent="0">
              <a:buNone/>
              <a:defRPr sz="750"/>
            </a:lvl5pPr>
            <a:lvl6pPr marL="1714420" indent="0">
              <a:buNone/>
              <a:defRPr sz="750"/>
            </a:lvl6pPr>
            <a:lvl7pPr marL="2057305" indent="0">
              <a:buNone/>
              <a:defRPr sz="750"/>
            </a:lvl7pPr>
            <a:lvl8pPr marL="2400189" indent="0">
              <a:buNone/>
              <a:defRPr sz="750"/>
            </a:lvl8pPr>
            <a:lvl9pPr marL="2743073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17434A-9E21-4B32-9060-4F0097E2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1CB1-4C85-4CCE-A1AB-3CF35608729E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D62B12E-97B2-4E1F-8F07-8EB6560E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4988E6A-CF18-41F2-9FE3-FF61B21F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408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52D0A-9DFE-42BE-9824-4F0E6732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66D591C-013C-4228-A3E9-DF0D085FD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8" indent="0">
              <a:buNone/>
              <a:defRPr sz="1800"/>
            </a:lvl3pPr>
            <a:lvl4pPr marL="1028652" indent="0">
              <a:buNone/>
              <a:defRPr sz="1500"/>
            </a:lvl4pPr>
            <a:lvl5pPr marL="1371536" indent="0">
              <a:buNone/>
              <a:defRPr sz="1500"/>
            </a:lvl5pPr>
            <a:lvl6pPr marL="1714420" indent="0">
              <a:buNone/>
              <a:defRPr sz="1500"/>
            </a:lvl6pPr>
            <a:lvl7pPr marL="2057305" indent="0">
              <a:buNone/>
              <a:defRPr sz="1500"/>
            </a:lvl7pPr>
            <a:lvl8pPr marL="2400189" indent="0">
              <a:buNone/>
              <a:defRPr sz="1500"/>
            </a:lvl8pPr>
            <a:lvl9pPr marL="2743073" indent="0">
              <a:buNone/>
              <a:defRPr sz="15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B90B276-ECFF-471A-94E1-05BA55267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8" indent="0">
              <a:buNone/>
              <a:defRPr sz="900"/>
            </a:lvl3pPr>
            <a:lvl4pPr marL="1028652" indent="0">
              <a:buNone/>
              <a:defRPr sz="750"/>
            </a:lvl4pPr>
            <a:lvl5pPr marL="1371536" indent="0">
              <a:buNone/>
              <a:defRPr sz="750"/>
            </a:lvl5pPr>
            <a:lvl6pPr marL="1714420" indent="0">
              <a:buNone/>
              <a:defRPr sz="750"/>
            </a:lvl6pPr>
            <a:lvl7pPr marL="2057305" indent="0">
              <a:buNone/>
              <a:defRPr sz="750"/>
            </a:lvl7pPr>
            <a:lvl8pPr marL="2400189" indent="0">
              <a:buNone/>
              <a:defRPr sz="750"/>
            </a:lvl8pPr>
            <a:lvl9pPr marL="2743073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24D1352-C531-48B8-A757-B20A26E0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2B51B-CD96-451A-96C5-67DE1D687D60}" type="datetime1">
              <a:rPr lang="da-DK" smtClean="0"/>
              <a:t>14-05-2025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111D87E-87C5-4560-A81E-85E88969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5FB8FE-1F2D-4A04-858C-8877C44A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2670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8E3EF-4CE3-43A4-838A-0B437634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0CD53C7-1920-4089-BD2E-AEAE58DD5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5EECF87-F659-48E3-A749-6576FF7A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FE0D-880F-40AD-B868-F3F35DFFBA96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BD6467-82A1-4222-838E-1772DCD0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2BF9D3-7FBF-49FE-AFBC-8C2D7F8F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264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067B4E0-F0A8-48B0-A61F-6F614C47F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047434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1016817-1C41-47C4-BED0-712C714A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04743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094E3B7-10C1-4B3B-9CC8-87C13272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C7FB-E5A0-4EF4-AFD3-A5F71A78C935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036E42-F6F3-432B-BE00-25440AD5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138ECA-56CF-432F-8F55-006A2382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DDDC-6197-4A3C-BAF8-7C6FECE2E1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2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543050"/>
            <a:ext cx="394215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5B05E7-D4B2-7552-8CA6-E6CFB2D6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3997696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DE61FA-EE28-9456-7599-B5E6634E4444}"/>
              </a:ext>
            </a:extLst>
          </p:cNvPr>
          <p:cNvSpPr/>
          <p:nvPr userDrawn="1"/>
        </p:nvSpPr>
        <p:spPr>
          <a:xfrm>
            <a:off x="5076825" y="0"/>
            <a:ext cx="4067175" cy="4401741"/>
          </a:xfrm>
          <a:prstGeom prst="rect">
            <a:avLst/>
          </a:prstGeom>
          <a:solidFill>
            <a:srgbClr val="1D5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206" y="274638"/>
            <a:ext cx="2838412" cy="365521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9AEB31-038A-DA96-B81F-8A9EE98E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4532" y="4733925"/>
            <a:ext cx="135081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3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7780176-228A-1127-BB86-B373D2008A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72692-EF38-EADB-277A-B29D37726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00F69E-45EC-5DF6-D773-430D8264E2EB}"/>
              </a:ext>
            </a:extLst>
          </p:cNvPr>
          <p:cNvCxnSpPr/>
          <p:nvPr userDrawn="1"/>
        </p:nvCxnSpPr>
        <p:spPr>
          <a:xfrm>
            <a:off x="795338" y="4548188"/>
            <a:ext cx="757555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19">
            <a:extLst>
              <a:ext uri="{FF2B5EF4-FFF2-40B4-BE49-F238E27FC236}">
                <a16:creationId xmlns:a16="http://schemas.microsoft.com/office/drawing/2014/main" id="{CFC8FC63-D77A-E2B1-0A83-9C6952FDF3C4}"/>
              </a:ext>
            </a:extLst>
          </p:cNvPr>
          <p:cNvSpPr/>
          <p:nvPr userDrawn="1"/>
        </p:nvSpPr>
        <p:spPr>
          <a:xfrm>
            <a:off x="0" y="721677"/>
            <a:ext cx="487045" cy="99695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34036EC-2370-7DF9-F54D-659F77BCD24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2" y="4632325"/>
            <a:ext cx="742950" cy="309562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092C8A5-B55F-4B3B-B497-9A2AF43E5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5175" y="473392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id-ID">
                <a:solidFill>
                  <a:schemeClr val="tx2"/>
                </a:solidFill>
              </a:rPr>
              <a:t>www.digirehab.dk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900" r:id="rId2"/>
    <p:sldLayoutId id="2147483901" r:id="rId3"/>
    <p:sldLayoutId id="2147483902" r:id="rId4"/>
    <p:sldLayoutId id="2147483903" r:id="rId5"/>
    <p:sldLayoutId id="2147483827" r:id="rId6"/>
    <p:sldLayoutId id="2147483886" r:id="rId7"/>
    <p:sldLayoutId id="2147483887" r:id="rId8"/>
    <p:sldLayoutId id="2147483828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9" r:id="rId25"/>
    <p:sldLayoutId id="2147483878" r:id="rId26"/>
    <p:sldLayoutId id="2147483879" r:id="rId27"/>
    <p:sldLayoutId id="2147483897" r:id="rId28"/>
    <p:sldLayoutId id="2147483898" r:id="rId29"/>
    <p:sldLayoutId id="2147483899" r:id="rId30"/>
    <p:sldLayoutId id="2147483893" r:id="rId31"/>
    <p:sldLayoutId id="2147483894" r:id="rId32"/>
    <p:sldLayoutId id="2147483895" r:id="rId33"/>
    <p:sldLayoutId id="2147483896" r:id="rId34"/>
  </p:sldLayoutIdLst>
  <p:hf sldNum="0" hd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33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9D1EC51-403A-4A7F-B4DC-0AC850260C5B}"/>
              </a:ext>
            </a:extLst>
          </p:cNvPr>
          <p:cNvSpPr/>
          <p:nvPr userDrawn="1"/>
        </p:nvSpPr>
        <p:spPr>
          <a:xfrm>
            <a:off x="0" y="4430806"/>
            <a:ext cx="9144000" cy="88952"/>
          </a:xfrm>
          <a:prstGeom prst="rect">
            <a:avLst/>
          </a:prstGeom>
          <a:solidFill>
            <a:srgbClr val="72AF81"/>
          </a:solidFill>
          <a:ln>
            <a:solidFill>
              <a:srgbClr val="74A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5" tIns="34287" rIns="68575" bIns="342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895197A-4A9E-443D-BCF1-302EAFA41573}"/>
              </a:ext>
            </a:extLst>
          </p:cNvPr>
          <p:cNvSpPr/>
          <p:nvPr userDrawn="1"/>
        </p:nvSpPr>
        <p:spPr>
          <a:xfrm>
            <a:off x="0" y="4511180"/>
            <a:ext cx="9144000" cy="632320"/>
          </a:xfrm>
          <a:prstGeom prst="rect">
            <a:avLst/>
          </a:prstGeom>
          <a:solidFill>
            <a:srgbClr val="ADCBA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F9B1B9A-991E-458D-A8C4-DCB4C23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927A6FC-F38D-4E95-BC00-92C107A31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4355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207756D-5C0E-481A-8EE1-7179111CE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6272" y="4766011"/>
            <a:ext cx="8651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D0F43D65-1911-4A0F-AF53-CE7125EB2FAF}" type="datetime1">
              <a:rPr lang="da-DK" smtClean="0"/>
              <a:pPr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B1E7D0-D2B0-4570-AB74-E565E3547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4555" y="4767262"/>
            <a:ext cx="5045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11EAC9-FB8E-4B32-B629-DA6942288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7844" y="4767263"/>
            <a:ext cx="507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6E76DDDC-6197-4A3C-BAF8-7C6FECE2E19E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9A83787-7602-4823-8359-FE7440152D95}"/>
              </a:ext>
            </a:extLst>
          </p:cNvPr>
          <p:cNvSpPr/>
          <p:nvPr userDrawn="1"/>
        </p:nvSpPr>
        <p:spPr>
          <a:xfrm>
            <a:off x="952" y="-18795"/>
            <a:ext cx="9144000" cy="88952"/>
          </a:xfrm>
          <a:prstGeom prst="rect">
            <a:avLst/>
          </a:prstGeom>
          <a:solidFill>
            <a:srgbClr val="ADC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5" tIns="34287" rIns="68575" bIns="342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35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CD879A4-357B-4037-A66B-14DCC8844C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4549254"/>
            <a:ext cx="1297858" cy="5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hf hdr="0" ftr="0"/>
  <p:txStyles>
    <p:titleStyle>
      <a:lvl1pPr algn="l" defTabSz="685768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72AF81"/>
          </a:solidFill>
          <a:latin typeface="Acumin Pro" panose="020B0804020202020204" pitchFamily="34" charset="0"/>
          <a:ea typeface="+mj-ea"/>
          <a:cs typeface="+mj-cs"/>
        </a:defRPr>
      </a:lvl1pPr>
    </p:titleStyle>
    <p:bodyStyle>
      <a:lvl1pPr marL="171442" indent="-171442" algn="l" defTabSz="685768" rtl="0" eaLnBrk="1" latinLnBrk="0" hangingPunct="1">
        <a:lnSpc>
          <a:spcPct val="90000"/>
        </a:lnSpc>
        <a:spcBef>
          <a:spcPts val="750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332170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40519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741725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941741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1885862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6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31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15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8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2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6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20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05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9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73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686" y="501833"/>
            <a:ext cx="198996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1E5A4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6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6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6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76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7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9D1EC51-403A-4A7F-B4DC-0AC850260C5B}"/>
              </a:ext>
            </a:extLst>
          </p:cNvPr>
          <p:cNvSpPr/>
          <p:nvPr userDrawn="1"/>
        </p:nvSpPr>
        <p:spPr>
          <a:xfrm>
            <a:off x="0" y="4430806"/>
            <a:ext cx="9144000" cy="88952"/>
          </a:xfrm>
          <a:prstGeom prst="rect">
            <a:avLst/>
          </a:prstGeom>
          <a:solidFill>
            <a:srgbClr val="72AF81"/>
          </a:solidFill>
          <a:ln>
            <a:solidFill>
              <a:srgbClr val="74A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895197A-4A9E-443D-BCF1-302EAFA41573}"/>
              </a:ext>
            </a:extLst>
          </p:cNvPr>
          <p:cNvSpPr/>
          <p:nvPr userDrawn="1"/>
        </p:nvSpPr>
        <p:spPr>
          <a:xfrm>
            <a:off x="0" y="4511179"/>
            <a:ext cx="9144000" cy="632321"/>
          </a:xfrm>
          <a:prstGeom prst="rect">
            <a:avLst/>
          </a:prstGeom>
          <a:solidFill>
            <a:srgbClr val="ADCBA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F9B1B9A-991E-458D-A8C4-DCB4C23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927A6FC-F38D-4E95-BC00-92C107A31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4355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207756D-5C0E-481A-8EE1-7179111CE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6272" y="4766011"/>
            <a:ext cx="8651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D0F43D65-1911-4A0F-AF53-CE7125EB2FAF}" type="datetime1">
              <a:rPr lang="da-DK" smtClean="0"/>
              <a:pPr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B1E7D0-D2B0-4570-AB74-E565E3547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4555" y="4767262"/>
            <a:ext cx="5045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11EAC9-FB8E-4B32-B629-DA6942288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7844" y="4767263"/>
            <a:ext cx="507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6E76DDDC-6197-4A3C-BAF8-7C6FECE2E19E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9A83787-7602-4823-8359-FE7440152D95}"/>
              </a:ext>
            </a:extLst>
          </p:cNvPr>
          <p:cNvSpPr/>
          <p:nvPr userDrawn="1"/>
        </p:nvSpPr>
        <p:spPr>
          <a:xfrm>
            <a:off x="953" y="-18795"/>
            <a:ext cx="9144000" cy="88952"/>
          </a:xfrm>
          <a:prstGeom prst="rect">
            <a:avLst/>
          </a:prstGeom>
          <a:solidFill>
            <a:srgbClr val="ADC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35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CD879A4-357B-4037-A66B-14DCC8844C3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4549254"/>
            <a:ext cx="1297858" cy="5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7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72AF81"/>
          </a:solidFill>
          <a:latin typeface="Acumin Pro" panose="020B08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332185" indent="-171450" algn="l" defTabSz="685800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40544" indent="-171450" algn="l" defTabSz="685800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741760" indent="-171450" algn="l" defTabSz="685800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941785" indent="-171450" algn="l" defTabSz="685800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9D1EC51-403A-4A7F-B4DC-0AC850260C5B}"/>
              </a:ext>
            </a:extLst>
          </p:cNvPr>
          <p:cNvSpPr/>
          <p:nvPr userDrawn="1"/>
        </p:nvSpPr>
        <p:spPr>
          <a:xfrm>
            <a:off x="0" y="4430806"/>
            <a:ext cx="9144000" cy="88952"/>
          </a:xfrm>
          <a:prstGeom prst="rect">
            <a:avLst/>
          </a:prstGeom>
          <a:solidFill>
            <a:srgbClr val="72AF81"/>
          </a:solidFill>
          <a:ln>
            <a:solidFill>
              <a:srgbClr val="74A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5" tIns="34287" rIns="68575" bIns="342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895197A-4A9E-443D-BCF1-302EAFA41573}"/>
              </a:ext>
            </a:extLst>
          </p:cNvPr>
          <p:cNvSpPr/>
          <p:nvPr userDrawn="1"/>
        </p:nvSpPr>
        <p:spPr>
          <a:xfrm>
            <a:off x="0" y="4511180"/>
            <a:ext cx="9144000" cy="632320"/>
          </a:xfrm>
          <a:prstGeom prst="rect">
            <a:avLst/>
          </a:prstGeom>
          <a:solidFill>
            <a:srgbClr val="ADCBA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F9B1B9A-991E-458D-A8C4-DCB4C23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927A6FC-F38D-4E95-BC00-92C107A31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4355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207756D-5C0E-481A-8EE1-7179111CE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6272" y="4766011"/>
            <a:ext cx="8651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20E3F11B-2EFA-41ED-BDD6-1723350A2FB8}" type="datetime1">
              <a:rPr lang="da-DK" smtClean="0"/>
              <a:t>14-05-2025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B1E7D0-D2B0-4570-AB74-E565E3547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4555" y="4767262"/>
            <a:ext cx="5045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11EAC9-FB8E-4B32-B629-DA6942288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7844" y="4767263"/>
            <a:ext cx="507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6E76DDDC-6197-4A3C-BAF8-7C6FECE2E19E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9A83787-7602-4823-8359-FE7440152D95}"/>
              </a:ext>
            </a:extLst>
          </p:cNvPr>
          <p:cNvSpPr/>
          <p:nvPr userDrawn="1"/>
        </p:nvSpPr>
        <p:spPr>
          <a:xfrm>
            <a:off x="952" y="-18795"/>
            <a:ext cx="9144000" cy="88952"/>
          </a:xfrm>
          <a:prstGeom prst="rect">
            <a:avLst/>
          </a:prstGeom>
          <a:solidFill>
            <a:srgbClr val="ADC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5" tIns="34287" rIns="68575" bIns="342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35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CD879A4-357B-4037-A66B-14DCC8844C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4549254"/>
            <a:ext cx="1297858" cy="5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1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hf sldNum="0" hdr="0" ftr="0" dt="0"/>
  <p:txStyles>
    <p:titleStyle>
      <a:lvl1pPr algn="l" defTabSz="685768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72AF81"/>
          </a:solidFill>
          <a:latin typeface="Acumin Pro" panose="020B0804020202020204" pitchFamily="34" charset="0"/>
          <a:ea typeface="+mj-ea"/>
          <a:cs typeface="+mj-cs"/>
        </a:defRPr>
      </a:lvl1pPr>
    </p:titleStyle>
    <p:bodyStyle>
      <a:lvl1pPr marL="171442" indent="-171442" algn="l" defTabSz="685768" rtl="0" eaLnBrk="1" latinLnBrk="0" hangingPunct="1">
        <a:lnSpc>
          <a:spcPct val="90000"/>
        </a:lnSpc>
        <a:spcBef>
          <a:spcPts val="750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332170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40519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741725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941741" indent="-171442" algn="l" defTabSz="685768" rtl="0" eaLnBrk="1" latinLnBrk="0" hangingPunct="1">
        <a:lnSpc>
          <a:spcPct val="90000"/>
        </a:lnSpc>
        <a:spcBef>
          <a:spcPts val="375"/>
        </a:spcBef>
        <a:buSzPct val="150000"/>
        <a:buFontTx/>
        <a:buBlip>
          <a:blip r:embed="rId15"/>
        </a:buBlip>
        <a:defRPr sz="105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1885862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6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31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15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8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2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6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20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05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9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73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15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e.wikipedia.org/wiki/Odder_Kommune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digirehab.dk/digirehab_cases/odder-kommune/" TargetMode="Externa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hyperlink" Target="https://digirehab.dk/digirehab_cases/vejle-kommune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hyperlink" Target="https://be.wikipedia.org/wiki/%D0%92%D0%B0%D0%B9%D0%BB%D0%B5_(%D0%BA%D0%B0%D0%BC%D1%83%D0%BD%D0%B0)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49.png"/><Relationship Id="rId4" Type="http://schemas.openxmlformats.org/officeDocument/2006/relationships/hyperlink" Target="https://www.linkedin.com/feed/update/urn:li:activity:7272497909235937280?updateEntityUrn=urn%3Ali%3Afs_updateV2%3A%28urn%3Ali%3Aactivity%3A7272497909235937280%2CFEED_DETAIL%2CEMPTY%2CDEFAULT%2Cfalse%2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hyperlink" Target="http://www.digirehab.dk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e.wikipedia.org/wiki/Ringsted_Kommune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digirehab.dk/digirehab_cases/ringsted-kommun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8.png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emf"/><Relationship Id="rId18" Type="http://schemas.openxmlformats.org/officeDocument/2006/relationships/image" Target="../media/image68.emf"/><Relationship Id="rId3" Type="http://schemas.openxmlformats.org/officeDocument/2006/relationships/image" Target="../media/image55.png"/><Relationship Id="rId7" Type="http://schemas.openxmlformats.org/officeDocument/2006/relationships/image" Target="../media/image11.png"/><Relationship Id="rId12" Type="http://schemas.openxmlformats.org/officeDocument/2006/relationships/image" Target="../media/image62.png"/><Relationship Id="rId17" Type="http://schemas.openxmlformats.org/officeDocument/2006/relationships/image" Target="../media/image67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11" Type="http://schemas.openxmlformats.org/officeDocument/2006/relationships/image" Target="../media/image61.emf"/><Relationship Id="rId5" Type="http://schemas.openxmlformats.org/officeDocument/2006/relationships/image" Target="../media/image57.png"/><Relationship Id="rId15" Type="http://schemas.openxmlformats.org/officeDocument/2006/relationships/image" Target="../media/image65.emf"/><Relationship Id="rId10" Type="http://schemas.openxmlformats.org/officeDocument/2006/relationships/image" Target="../media/image60.png"/><Relationship Id="rId19" Type="http://schemas.openxmlformats.org/officeDocument/2006/relationships/image" Target="../media/image69.emf"/><Relationship Id="rId4" Type="http://schemas.openxmlformats.org/officeDocument/2006/relationships/image" Target="../media/image56.png"/><Relationship Id="rId9" Type="http://schemas.openxmlformats.org/officeDocument/2006/relationships/image" Target="../media/image59.emf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10" Type="http://schemas.openxmlformats.org/officeDocument/2006/relationships/image" Target="../media/image74.png"/><Relationship Id="rId4" Type="http://schemas.openxmlformats.org/officeDocument/2006/relationships/image" Target="../media/image56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hyperlink" Target="http://www.digirehab.dk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57448" y="0"/>
            <a:ext cx="9327908" cy="5247028"/>
          </a:xfrm>
          <a:custGeom>
            <a:avLst/>
            <a:gdLst/>
            <a:ahLst/>
            <a:cxnLst/>
            <a:rect l="l" t="t" r="r" b="b"/>
            <a:pathLst>
              <a:path w="18722340" h="9926955">
                <a:moveTo>
                  <a:pt x="18596658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9800748"/>
                </a:lnTo>
                <a:lnTo>
                  <a:pt x="9874" y="9849655"/>
                </a:lnTo>
                <a:lnTo>
                  <a:pt x="36803" y="9889595"/>
                </a:lnTo>
                <a:lnTo>
                  <a:pt x="76743" y="9916524"/>
                </a:lnTo>
                <a:lnTo>
                  <a:pt x="125650" y="9926399"/>
                </a:lnTo>
                <a:lnTo>
                  <a:pt x="18596658" y="9926399"/>
                </a:lnTo>
                <a:lnTo>
                  <a:pt x="18645570" y="9916524"/>
                </a:lnTo>
                <a:lnTo>
                  <a:pt x="18685509" y="9889595"/>
                </a:lnTo>
                <a:lnTo>
                  <a:pt x="18712436" y="9849655"/>
                </a:lnTo>
                <a:lnTo>
                  <a:pt x="18722309" y="9800748"/>
                </a:lnTo>
                <a:lnTo>
                  <a:pt x="18722309" y="125650"/>
                </a:lnTo>
                <a:lnTo>
                  <a:pt x="18712436" y="76743"/>
                </a:lnTo>
                <a:lnTo>
                  <a:pt x="18685509" y="36803"/>
                </a:lnTo>
                <a:lnTo>
                  <a:pt x="18645570" y="9874"/>
                </a:lnTo>
                <a:lnTo>
                  <a:pt x="18596658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57448" y="1245806"/>
            <a:ext cx="224396" cy="0"/>
          </a:xfrm>
          <a:custGeom>
            <a:avLst/>
            <a:gdLst/>
            <a:ahLst/>
            <a:cxnLst/>
            <a:rect l="l" t="t" r="r" b="b"/>
            <a:pathLst>
              <a:path w="493394">
                <a:moveTo>
                  <a:pt x="0" y="0"/>
                </a:moveTo>
                <a:lnTo>
                  <a:pt x="492854" y="0"/>
                </a:lnTo>
              </a:path>
            </a:pathLst>
          </a:custGeom>
          <a:ln w="99473">
            <a:solidFill>
              <a:srgbClr val="AC966D"/>
            </a:solidFill>
          </a:ln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pic>
        <p:nvPicPr>
          <p:cNvPr id="9" name="object 24">
            <a:extLst>
              <a:ext uri="{FF2B5EF4-FFF2-40B4-BE49-F238E27FC236}">
                <a16:creationId xmlns:a16="http://schemas.microsoft.com/office/drawing/2014/main" id="{BAB42E86-A433-757E-4ED1-E6388F283E6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8712" y="139488"/>
            <a:ext cx="625956" cy="62804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DD5A362E-9616-9ED7-2AE4-FCB98E608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44" y="4628942"/>
            <a:ext cx="896844" cy="437591"/>
          </a:xfrm>
          <a:prstGeom prst="rect">
            <a:avLst/>
          </a:prstGeom>
        </p:spPr>
      </p:pic>
      <p:pic>
        <p:nvPicPr>
          <p:cNvPr id="13" name="Billede 12" descr="Et billede, der indeholder tekst, tøj, person, fodtøj&#10;&#10;Indhold genereret af kunstig intelligens kan være forkert.">
            <a:extLst>
              <a:ext uri="{FF2B5EF4-FFF2-40B4-BE49-F238E27FC236}">
                <a16:creationId xmlns:a16="http://schemas.microsoft.com/office/drawing/2014/main" id="{BF452CFC-58D8-55B6-B9C4-555B5BCB7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7"/>
          <a:stretch/>
        </p:blipFill>
        <p:spPr>
          <a:xfrm>
            <a:off x="4896956" y="0"/>
            <a:ext cx="4373503" cy="403747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817B6FB-E08F-7366-FA44-84E6F866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32" y="853048"/>
            <a:ext cx="3971718" cy="892552"/>
          </a:xfrm>
        </p:spPr>
        <p:txBody>
          <a:bodyPr/>
          <a:lstStyle/>
          <a:p>
            <a:r>
              <a:rPr lang="da-DK" sz="5800">
                <a:solidFill>
                  <a:schemeClr val="bg1"/>
                </a:solidFill>
              </a:rPr>
              <a:t>Velkommen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6A93A49-8DDC-16E3-5EB7-479678AE3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446" y="4090642"/>
            <a:ext cx="992254" cy="996137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D38397E9-B859-6485-CE3E-4FBAF2F77D2B}"/>
              </a:ext>
            </a:extLst>
          </p:cNvPr>
          <p:cNvSpPr txBox="1"/>
          <p:nvPr/>
        </p:nvSpPr>
        <p:spPr>
          <a:xfrm>
            <a:off x="4896956" y="4215379"/>
            <a:ext cx="1616490" cy="813746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defTabSz="415869" eaLnBrk="1" fontAlgn="auto" hangingPunct="1">
              <a:spcBef>
                <a:spcPts val="45"/>
              </a:spcBef>
              <a:spcAft>
                <a:spcPts val="0"/>
              </a:spcAft>
              <a:defRPr/>
            </a:pPr>
            <a:r>
              <a:rPr lang="da-DK" sz="1050" kern="0" spc="-5">
                <a:solidFill>
                  <a:schemeClr val="bg1"/>
                </a:solidFill>
                <a:latin typeface="Roboto"/>
                <a:cs typeface="Roboto"/>
              </a:rPr>
              <a:t>Opsamling af spørgsmål og kommentarer.</a:t>
            </a:r>
          </a:p>
          <a:p>
            <a:pPr marL="5776" defTabSz="415869" eaLnBrk="1" fontAlgn="auto" hangingPunct="1">
              <a:spcBef>
                <a:spcPts val="45"/>
              </a:spcBef>
              <a:spcAft>
                <a:spcPts val="0"/>
              </a:spcAft>
              <a:defRPr/>
            </a:pPr>
            <a:endParaRPr lang="da-DK" sz="1050" kern="0" spc="-5">
              <a:solidFill>
                <a:schemeClr val="bg1"/>
              </a:solidFill>
              <a:latin typeface="Roboto"/>
              <a:cs typeface="Roboto"/>
            </a:endParaRPr>
          </a:p>
          <a:p>
            <a:pPr marL="5776" defTabSz="415869" eaLnBrk="1" fontAlgn="auto" hangingPunct="1">
              <a:spcBef>
                <a:spcPts val="45"/>
              </a:spcBef>
              <a:spcAft>
                <a:spcPts val="0"/>
              </a:spcAft>
              <a:defRPr/>
            </a:pPr>
            <a:r>
              <a:rPr lang="da-DK" sz="1050" kern="0" spc="-5">
                <a:solidFill>
                  <a:schemeClr val="bg1"/>
                </a:solidFill>
                <a:latin typeface="Roboto"/>
                <a:cs typeface="Roboto"/>
              </a:rPr>
              <a:t>Tilmeld dig her via tablet eller mobil ved at scanne:</a:t>
            </a:r>
            <a:endParaRPr sz="1050" kern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3329DF6-7201-C152-4794-27703DDE433B}"/>
              </a:ext>
            </a:extLst>
          </p:cNvPr>
          <p:cNvSpPr txBox="1"/>
          <p:nvPr/>
        </p:nvSpPr>
        <p:spPr>
          <a:xfrm>
            <a:off x="373506" y="2314785"/>
            <a:ext cx="38537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u="none" strike="noStrike" kern="1200" cap="none" spc="0" normalizeH="0" baseline="0" noProof="0">
                <a:ln>
                  <a:noFill/>
                </a:ln>
                <a:solidFill>
                  <a:srgbClr val="A692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”Ældrelovens formål</a:t>
            </a:r>
            <a:r>
              <a:rPr kumimoji="0" lang="da-DK" sz="1400" b="0" u="none" strike="noStrike" kern="1200" cap="none" spc="0" normalizeH="0" baseline="0" noProof="0">
                <a:ln>
                  <a:noFill/>
                </a:ln>
                <a:solidFill>
                  <a:srgbClr val="A692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da-DK" sz="14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 at sikre, at ældreplejen med udgangspunkt i den enkelte persons aktuelle livssituation og behov, understøtter en alderdom, som er præget af mest mulig </a:t>
            </a:r>
            <a:r>
              <a:rPr kumimoji="0" lang="da-DK" sz="1400" b="1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livsglæde</a:t>
            </a:r>
            <a:r>
              <a:rPr kumimoji="0" lang="da-DK" sz="14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da-DK" sz="1400" b="1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selvhjulpenhed</a:t>
            </a:r>
            <a:r>
              <a:rPr kumimoji="0" lang="da-DK" sz="14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</a:t>
            </a:r>
            <a:r>
              <a:rPr kumimoji="0" lang="da-DK" sz="1400" b="1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tid til omsorg og nærvær”</a:t>
            </a:r>
            <a:endParaRPr kumimoji="0" lang="da-DK" sz="14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08FAB-091B-6273-8372-7A4A52DD0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CBBA5-DA5A-1221-ED49-1CEA409E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72" y="304304"/>
            <a:ext cx="3623280" cy="993775"/>
          </a:xfrm>
        </p:spPr>
        <p:txBody>
          <a:bodyPr/>
          <a:lstStyle/>
          <a:p>
            <a:r>
              <a:rPr lang="da-DK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Kernen i forløbene</a:t>
            </a:r>
            <a:endParaRPr lang="da-DK"/>
          </a:p>
        </p:txBody>
      </p:sp>
      <p:sp>
        <p:nvSpPr>
          <p:cNvPr id="38" name="Pladsholder til slidenummer 37">
            <a:extLst>
              <a:ext uri="{FF2B5EF4-FFF2-40B4-BE49-F238E27FC236}">
                <a16:creationId xmlns:a16="http://schemas.microsoft.com/office/drawing/2014/main" id="{23C12BEB-215A-103D-E711-76C4526873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6000" y="4767263"/>
            <a:ext cx="508000" cy="273050"/>
          </a:xfrm>
          <a:prstGeom prst="rect">
            <a:avLst/>
          </a:prstGeom>
        </p:spPr>
        <p:txBody>
          <a:bodyPr vert="horz" lIns="68575" tIns="34287" rIns="68575" bIns="34287" rtlCol="0" anchor="ctr"/>
          <a:lstStyle>
            <a:defPPr>
              <a:defRPr lang="da-DK"/>
            </a:defPPr>
            <a:lvl1pPr marL="0" algn="r" defTabSz="685768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4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8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52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6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20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05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9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73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6DDDC-6197-4A3C-BAF8-7C6FECE2E19E}" type="slidenum"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95288C6F-E649-60C0-5727-319E3D49EAE0}"/>
              </a:ext>
            </a:extLst>
          </p:cNvPr>
          <p:cNvSpPr txBox="1">
            <a:spLocks/>
          </p:cNvSpPr>
          <p:nvPr/>
        </p:nvSpPr>
        <p:spPr>
          <a:xfrm>
            <a:off x="79639" y="1227082"/>
            <a:ext cx="1868148" cy="302564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Forebyggende sigte</a:t>
            </a: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object 24">
            <a:extLst>
              <a:ext uri="{FF2B5EF4-FFF2-40B4-BE49-F238E27FC236}">
                <a16:creationId xmlns:a16="http://schemas.microsoft.com/office/drawing/2014/main" id="{6293DCA3-9406-76EF-1EEF-F0B36F47283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3022" y="147769"/>
            <a:ext cx="625956" cy="628049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D8F6C1-8908-B24F-9568-4E6A96FB37BE}"/>
              </a:ext>
            </a:extLst>
          </p:cNvPr>
          <p:cNvSpPr txBox="1">
            <a:spLocks/>
          </p:cNvSpPr>
          <p:nvPr/>
        </p:nvSpPr>
        <p:spPr>
          <a:xfrm>
            <a:off x="1672721" y="1240481"/>
            <a:ext cx="1665781" cy="410887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Rehabiliterende sigte</a:t>
            </a:r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5C2FA5-793F-F26D-87F9-1F0C5F3E5441}"/>
              </a:ext>
            </a:extLst>
          </p:cNvPr>
          <p:cNvSpPr txBox="1">
            <a:spLocks/>
          </p:cNvSpPr>
          <p:nvPr/>
        </p:nvSpPr>
        <p:spPr>
          <a:xfrm>
            <a:off x="3317571" y="1257062"/>
            <a:ext cx="1665781" cy="312584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Vedligeholdende sigte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3967" marR="0" lvl="0" indent="-103967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669E7B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3967" marR="0" lvl="0" indent="-103967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67ECB951-B023-D87C-CC3A-F494B7B23466}"/>
              </a:ext>
            </a:extLst>
          </p:cNvPr>
          <p:cNvSpPr txBox="1">
            <a:spLocks/>
          </p:cNvSpPr>
          <p:nvPr/>
        </p:nvSpPr>
        <p:spPr>
          <a:xfrm>
            <a:off x="364273" y="2913403"/>
            <a:ext cx="4282678" cy="530888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Hvilke konkrete tiltag (indsatser) sikre et rehabiliterende, forebyggende og vedligeholdende sigte?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70E29E4-06FC-8CFC-A82E-B391481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1471038" y="1328586"/>
            <a:ext cx="299185" cy="4571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0F9EC97-3258-87E0-3443-A14823CE9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3143636" y="1332378"/>
            <a:ext cx="299185" cy="45719"/>
          </a:xfrm>
          <a:prstGeom prst="rect">
            <a:avLst/>
          </a:prstGeom>
        </p:spPr>
      </p:pic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ACAFD6E8-33B3-1064-CB9E-FE86E2A7CE16}"/>
              </a:ext>
            </a:extLst>
          </p:cNvPr>
          <p:cNvSpPr txBox="1">
            <a:spLocks/>
          </p:cNvSpPr>
          <p:nvPr/>
        </p:nvSpPr>
        <p:spPr>
          <a:xfrm>
            <a:off x="364273" y="3757501"/>
            <a:ext cx="4282678" cy="530888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Hvilke strukturer og arbejdsgange sikre, at det er let for medarbejderne, at arbejde med de 3 sigter?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DD78AD87-9EB8-393B-93CF-695FC3067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122" y="1490901"/>
            <a:ext cx="601642" cy="67552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F1CEFC7-688E-3A47-E658-E0743FBF0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84" y="1490901"/>
            <a:ext cx="601643" cy="675528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05DF44D8-47BD-AF91-71D6-76825D027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39" y="1490901"/>
            <a:ext cx="601643" cy="675528"/>
          </a:xfrm>
          <a:prstGeom prst="rect">
            <a:avLst/>
          </a:prstGeom>
        </p:spPr>
      </p:pic>
      <p:sp>
        <p:nvSpPr>
          <p:cNvPr id="21" name="Pladsholder til indhold 7">
            <a:extLst>
              <a:ext uri="{FF2B5EF4-FFF2-40B4-BE49-F238E27FC236}">
                <a16:creationId xmlns:a16="http://schemas.microsoft.com/office/drawing/2014/main" id="{A0E84492-495D-0032-0EDA-B3C8AD6CB8CB}"/>
              </a:ext>
            </a:extLst>
          </p:cNvPr>
          <p:cNvSpPr txBox="1">
            <a:spLocks/>
          </p:cNvSpPr>
          <p:nvPr/>
        </p:nvSpPr>
        <p:spPr>
          <a:xfrm>
            <a:off x="5311051" y="1787978"/>
            <a:ext cx="3468676" cy="123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§ 5. ”</a:t>
            </a:r>
            <a:r>
              <a:rPr kumimoji="0" lang="da-DK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Hjælpen i ældreplejen, jf. §§ 10 og 11, skal gives med et forebyggende, rehabiliterende og vedligeholdende sigte.”</a:t>
            </a:r>
            <a:endParaRPr kumimoji="0" lang="da-DK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 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CCED168-2946-5F76-396C-29C6AEE30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623" y="4415789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60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74A9B-8492-906C-AE6B-5ECDC3554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4DE76-EF29-4B08-7B8F-AC7B884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28" y="2057400"/>
            <a:ext cx="4777725" cy="458995"/>
          </a:xfrm>
        </p:spPr>
        <p:txBody>
          <a:bodyPr/>
          <a:lstStyle/>
          <a:p>
            <a:r>
              <a:rPr lang="da-DK"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da-DK">
                <a:solidFill>
                  <a:schemeClr val="bg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amspil og organisering</a:t>
            </a:r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7F38A4F-9E5A-60B1-4EAD-5FB41C503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063" y="4110951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669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DA5EE-62EB-3B18-C8B4-98755D61A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1DDC7-F304-A116-A548-25F06453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72" y="304304"/>
            <a:ext cx="2910504" cy="993775"/>
          </a:xfrm>
        </p:spPr>
        <p:txBody>
          <a:bodyPr/>
          <a:lstStyle/>
          <a:p>
            <a:r>
              <a:rPr lang="da-DK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 i Tide</a:t>
            </a:r>
            <a:endParaRPr lang="da-DK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1C2E1D4C-1CA0-029D-D7A6-05F7B475F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051" y="1787978"/>
            <a:ext cx="3229113" cy="783772"/>
          </a:xfrm>
        </p:spPr>
        <p:txBody>
          <a:bodyPr/>
          <a:lstStyle/>
          <a:p>
            <a:pPr marL="0" indent="0">
              <a:buNone/>
            </a:pPr>
            <a:r>
              <a:rPr lang="da-DK" sz="2400"/>
              <a:t>Hvad skal der til for at hente potentialerne? </a:t>
            </a:r>
            <a:endParaRPr lang="da-DK"/>
          </a:p>
        </p:txBody>
      </p:sp>
      <p:sp>
        <p:nvSpPr>
          <p:cNvPr id="38" name="Pladsholder til slidenummer 37">
            <a:extLst>
              <a:ext uri="{FF2B5EF4-FFF2-40B4-BE49-F238E27FC236}">
                <a16:creationId xmlns:a16="http://schemas.microsoft.com/office/drawing/2014/main" id="{11ABAF16-2681-5457-D5DA-B6CCC87C52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6000" y="4767263"/>
            <a:ext cx="508000" cy="273050"/>
          </a:xfrm>
          <a:prstGeom prst="rect">
            <a:avLst/>
          </a:prstGeom>
        </p:spPr>
        <p:txBody>
          <a:bodyPr vert="horz" lIns="68575" tIns="34287" rIns="68575" bIns="34287" rtlCol="0" anchor="ctr"/>
          <a:lstStyle>
            <a:defPPr>
              <a:defRPr lang="da-DK"/>
            </a:defPPr>
            <a:lvl1pPr marL="0" algn="r" defTabSz="685768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4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8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52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6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20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05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9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73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E76DDDC-6197-4A3C-BAF8-7C6FECE2E19E}" type="slidenum">
              <a:rPr lang="en-GB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7E381E54-A4DE-4E38-C9C1-F1BC660CFD18}"/>
              </a:ext>
            </a:extLst>
          </p:cNvPr>
          <p:cNvSpPr txBox="1">
            <a:spLocks/>
          </p:cNvSpPr>
          <p:nvPr/>
        </p:nvSpPr>
        <p:spPr>
          <a:xfrm>
            <a:off x="1069924" y="1310439"/>
            <a:ext cx="3623280" cy="410887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r>
              <a:rPr lang="da-DK" sz="1200">
                <a:solidFill>
                  <a:prstClr val="black"/>
                </a:solidFill>
                <a:latin typeface="Roboto  "/>
              </a:rPr>
              <a:t>Det er ikke uden betydning </a:t>
            </a:r>
            <a:r>
              <a:rPr lang="da-DK" sz="1200" b="1">
                <a:solidFill>
                  <a:srgbClr val="A6927D"/>
                </a:solidFill>
                <a:latin typeface="Roboto  "/>
              </a:rPr>
              <a:t>hvem</a:t>
            </a:r>
            <a:r>
              <a:rPr lang="da-DK" sz="1200">
                <a:solidFill>
                  <a:prstClr val="black"/>
                </a:solidFill>
                <a:latin typeface="Roboto  "/>
              </a:rPr>
              <a:t> der trænes med, for at opnå de mulige gevinster</a:t>
            </a:r>
            <a:endParaRPr lang="da-DK" sz="1200">
              <a:solidFill>
                <a:srgbClr val="669E7B"/>
              </a:solidFill>
              <a:latin typeface="Roboto  "/>
            </a:endParaRPr>
          </a:p>
          <a:p>
            <a:pPr marL="103967" indent="-103967" defTabSz="415869" fontAlgn="auto">
              <a:spcBef>
                <a:spcPts val="455"/>
              </a:spcBef>
              <a:spcAft>
                <a:spcPts val="0"/>
              </a:spcAft>
              <a:defRPr/>
            </a:pPr>
            <a:endParaRPr lang="da-DK" sz="1200">
              <a:solidFill>
                <a:prstClr val="black"/>
              </a:solidFill>
              <a:highlight>
                <a:srgbClr val="FFFF00"/>
              </a:highlight>
              <a:latin typeface="Roboto  "/>
            </a:endParaRPr>
          </a:p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br>
              <a:rPr lang="da-DK" sz="1200">
                <a:solidFill>
                  <a:prstClr val="black"/>
                </a:solidFill>
                <a:highlight>
                  <a:srgbClr val="FFFF00"/>
                </a:highlight>
                <a:latin typeface="Roboto  "/>
              </a:rPr>
            </a:br>
            <a:endParaRPr lang="da-DK" sz="1200">
              <a:solidFill>
                <a:prstClr val="black"/>
              </a:solidFill>
              <a:latin typeface="Roboto  "/>
            </a:endParaRPr>
          </a:p>
        </p:txBody>
      </p:sp>
      <p:pic>
        <p:nvPicPr>
          <p:cNvPr id="1026" name="Picture 2" descr="unknown Icon - Free PNG &amp; SVG 1864296 - Noun Project">
            <a:extLst>
              <a:ext uri="{FF2B5EF4-FFF2-40B4-BE49-F238E27FC236}">
                <a16:creationId xmlns:a16="http://schemas.microsoft.com/office/drawing/2014/main" id="{29051BAC-03C0-259E-A148-87B3B940B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8" y="1243789"/>
            <a:ext cx="544189" cy="5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en Icons - Free SVG &amp; PNG When Images - Noun Project">
            <a:extLst>
              <a:ext uri="{FF2B5EF4-FFF2-40B4-BE49-F238E27FC236}">
                <a16:creationId xmlns:a16="http://schemas.microsoft.com/office/drawing/2014/main" id="{9B5BB378-9678-F79E-1418-9C5C9B18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8" y="1995204"/>
            <a:ext cx="544189" cy="5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quats Icon - Free PNG &amp; SVG 3583089 - Noun Project">
            <a:extLst>
              <a:ext uri="{FF2B5EF4-FFF2-40B4-BE49-F238E27FC236}">
                <a16:creationId xmlns:a16="http://schemas.microsoft.com/office/drawing/2014/main" id="{3410F289-F57E-5766-9DE3-C07B3E37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4" y="2779458"/>
            <a:ext cx="544189" cy="5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ars Vector Icon 552016 Vector Art at Vecteezy">
            <a:extLst>
              <a:ext uri="{FF2B5EF4-FFF2-40B4-BE49-F238E27FC236}">
                <a16:creationId xmlns:a16="http://schemas.microsoft.com/office/drawing/2014/main" id="{79A15124-5EC2-4171-572F-EBF7EE78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4" y="3563713"/>
            <a:ext cx="544189" cy="5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ject 24">
            <a:extLst>
              <a:ext uri="{FF2B5EF4-FFF2-40B4-BE49-F238E27FC236}">
                <a16:creationId xmlns:a16="http://schemas.microsoft.com/office/drawing/2014/main" id="{4CDD69A5-F5C0-AE06-A08B-AD85129D5A4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89297" y="3641279"/>
            <a:ext cx="625956" cy="628049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894771-F378-1E7B-6758-BABAD9DA01D4}"/>
              </a:ext>
            </a:extLst>
          </p:cNvPr>
          <p:cNvSpPr txBox="1">
            <a:spLocks/>
          </p:cNvSpPr>
          <p:nvPr/>
        </p:nvSpPr>
        <p:spPr>
          <a:xfrm>
            <a:off x="1069924" y="2061854"/>
            <a:ext cx="3623280" cy="410887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r>
              <a:rPr lang="da-DK" sz="1200">
                <a:solidFill>
                  <a:prstClr val="black"/>
                </a:solidFill>
                <a:latin typeface="Roboto  "/>
              </a:rPr>
              <a:t>Det er ikke ligegyldigt, </a:t>
            </a:r>
            <a:r>
              <a:rPr lang="da-DK" sz="1200" b="1">
                <a:solidFill>
                  <a:srgbClr val="A6927D"/>
                </a:solidFill>
                <a:latin typeface="Roboto  "/>
              </a:rPr>
              <a:t>hvornår</a:t>
            </a:r>
            <a:r>
              <a:rPr lang="da-DK" sz="1200">
                <a:solidFill>
                  <a:prstClr val="black"/>
                </a:solidFill>
                <a:latin typeface="Roboto  "/>
              </a:rPr>
              <a:t> der trænes</a:t>
            </a:r>
            <a:br>
              <a:rPr lang="da-DK" sz="1200">
                <a:solidFill>
                  <a:prstClr val="black"/>
                </a:solidFill>
                <a:latin typeface="Roboto  "/>
              </a:rPr>
            </a:br>
            <a:r>
              <a:rPr lang="da-DK" sz="1200">
                <a:solidFill>
                  <a:prstClr val="black"/>
                </a:solidFill>
                <a:latin typeface="Roboto  "/>
              </a:rPr>
              <a:t>med borgerne, for at opnå de mulige gevinster</a:t>
            </a:r>
            <a:endParaRPr lang="da-DK" sz="1200">
              <a:solidFill>
                <a:srgbClr val="669E7B"/>
              </a:solidFill>
              <a:latin typeface="Roboto  "/>
            </a:endParaRPr>
          </a:p>
          <a:p>
            <a:pPr marL="103967" indent="-103967" defTabSz="415869" fontAlgn="auto">
              <a:spcBef>
                <a:spcPts val="455"/>
              </a:spcBef>
              <a:spcAft>
                <a:spcPts val="0"/>
              </a:spcAft>
              <a:defRPr/>
            </a:pPr>
            <a:endParaRPr lang="da-DK" sz="1200">
              <a:solidFill>
                <a:prstClr val="black"/>
              </a:solidFill>
              <a:highlight>
                <a:srgbClr val="FFFF00"/>
              </a:highlight>
              <a:latin typeface="Roboto  "/>
            </a:endParaRPr>
          </a:p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br>
              <a:rPr lang="da-DK" sz="1200">
                <a:solidFill>
                  <a:prstClr val="black"/>
                </a:solidFill>
                <a:highlight>
                  <a:srgbClr val="FFFF00"/>
                </a:highlight>
                <a:latin typeface="Roboto  "/>
              </a:rPr>
            </a:br>
            <a:endParaRPr lang="da-DK" sz="1200">
              <a:solidFill>
                <a:prstClr val="black"/>
              </a:solidFill>
              <a:latin typeface="Roboto  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7B42CC2-105D-B0EA-D071-9BB7590BA846}"/>
              </a:ext>
            </a:extLst>
          </p:cNvPr>
          <p:cNvSpPr txBox="1">
            <a:spLocks/>
          </p:cNvSpPr>
          <p:nvPr/>
        </p:nvSpPr>
        <p:spPr>
          <a:xfrm>
            <a:off x="1069924" y="2846108"/>
            <a:ext cx="3623280" cy="410888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r>
              <a:rPr lang="da-DK" sz="1200">
                <a:solidFill>
                  <a:prstClr val="black"/>
                </a:solidFill>
                <a:latin typeface="Roboto  "/>
              </a:rPr>
              <a:t>Det har stor betydning, </a:t>
            </a:r>
            <a:r>
              <a:rPr lang="da-DK" sz="1200" b="1">
                <a:solidFill>
                  <a:srgbClr val="A6927D"/>
                </a:solidFill>
                <a:latin typeface="Roboto  "/>
              </a:rPr>
              <a:t>hvad</a:t>
            </a:r>
            <a:r>
              <a:rPr lang="da-DK" sz="1200">
                <a:solidFill>
                  <a:prstClr val="black"/>
                </a:solidFill>
                <a:latin typeface="Roboto  "/>
              </a:rPr>
              <a:t> der trænes</a:t>
            </a:r>
            <a:br>
              <a:rPr lang="da-DK" sz="1200">
                <a:solidFill>
                  <a:prstClr val="black"/>
                </a:solidFill>
                <a:latin typeface="Roboto  "/>
              </a:rPr>
            </a:br>
            <a:r>
              <a:rPr lang="da-DK" sz="1200">
                <a:solidFill>
                  <a:prstClr val="black"/>
                </a:solidFill>
                <a:latin typeface="Roboto  "/>
              </a:rPr>
              <a:t>med borgerne, for at opnå de mulige gevinster</a:t>
            </a:r>
            <a:br>
              <a:rPr lang="da-DK" sz="1200">
                <a:solidFill>
                  <a:prstClr val="black"/>
                </a:solidFill>
                <a:latin typeface="Roboto  "/>
              </a:rPr>
            </a:br>
            <a:br>
              <a:rPr lang="da-DK" sz="1200">
                <a:solidFill>
                  <a:prstClr val="black"/>
                </a:solidFill>
                <a:latin typeface="Roboto  "/>
              </a:rPr>
            </a:br>
            <a:endParaRPr lang="da-DK" sz="1200">
              <a:solidFill>
                <a:prstClr val="black"/>
              </a:solidFill>
              <a:latin typeface="Roboto  "/>
            </a:endParaRPr>
          </a:p>
          <a:p>
            <a:pPr marL="103967" indent="-103967" defTabSz="415869" fontAlgn="auto">
              <a:spcBef>
                <a:spcPts val="455"/>
              </a:spcBef>
              <a:spcAft>
                <a:spcPts val="0"/>
              </a:spcAft>
              <a:defRPr/>
            </a:pPr>
            <a:endParaRPr lang="da-DK" sz="1200">
              <a:solidFill>
                <a:srgbClr val="669E7B"/>
              </a:solidFill>
              <a:latin typeface="Roboto  "/>
            </a:endParaRPr>
          </a:p>
          <a:p>
            <a:pPr marL="103967" indent="-103967" defTabSz="415869" fontAlgn="auto">
              <a:spcBef>
                <a:spcPts val="455"/>
              </a:spcBef>
              <a:spcAft>
                <a:spcPts val="0"/>
              </a:spcAft>
              <a:defRPr/>
            </a:pPr>
            <a:endParaRPr lang="da-DK" sz="1200">
              <a:solidFill>
                <a:prstClr val="black"/>
              </a:solidFill>
              <a:highlight>
                <a:srgbClr val="FFFF00"/>
              </a:highlight>
              <a:latin typeface="Roboto  "/>
            </a:endParaRPr>
          </a:p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br>
              <a:rPr lang="da-DK" sz="1200">
                <a:solidFill>
                  <a:prstClr val="black"/>
                </a:solidFill>
                <a:highlight>
                  <a:srgbClr val="FFFF00"/>
                </a:highlight>
                <a:latin typeface="Roboto  "/>
              </a:rPr>
            </a:br>
            <a:endParaRPr lang="da-DK" sz="1200">
              <a:solidFill>
                <a:prstClr val="black"/>
              </a:solidFill>
              <a:latin typeface="Roboto  "/>
            </a:endParaRP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4AD58FE6-A4A5-CA1A-77A1-A413D64A742A}"/>
              </a:ext>
            </a:extLst>
          </p:cNvPr>
          <p:cNvSpPr txBox="1">
            <a:spLocks/>
          </p:cNvSpPr>
          <p:nvPr/>
        </p:nvSpPr>
        <p:spPr>
          <a:xfrm>
            <a:off x="1069924" y="3464201"/>
            <a:ext cx="3898987" cy="743214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r>
              <a:rPr lang="da-DK" sz="1200">
                <a:solidFill>
                  <a:prstClr val="black"/>
                </a:solidFill>
                <a:latin typeface="Roboto  "/>
              </a:rPr>
              <a:t>Det har stor betydning, </a:t>
            </a:r>
            <a:r>
              <a:rPr lang="da-DK" sz="1200">
                <a:latin typeface="Roboto  "/>
              </a:rPr>
              <a:t>hvilke</a:t>
            </a:r>
            <a:r>
              <a:rPr lang="da-DK" sz="1200">
                <a:solidFill>
                  <a:prstClr val="black"/>
                </a:solidFill>
                <a:latin typeface="Roboto  "/>
              </a:rPr>
              <a:t> </a:t>
            </a:r>
            <a:r>
              <a:rPr lang="da-DK" sz="1200" b="1">
                <a:solidFill>
                  <a:srgbClr val="A6927D"/>
                </a:solidFill>
                <a:latin typeface="Roboto  "/>
              </a:rPr>
              <a:t>data</a:t>
            </a:r>
            <a:r>
              <a:rPr lang="da-DK" sz="1200">
                <a:solidFill>
                  <a:prstClr val="black"/>
                </a:solidFill>
                <a:latin typeface="Roboto  "/>
              </a:rPr>
              <a:t> der er indsamlet i træningsforløbet og </a:t>
            </a:r>
            <a:r>
              <a:rPr lang="da-DK" sz="1200" b="1">
                <a:solidFill>
                  <a:srgbClr val="A6927D"/>
                </a:solidFill>
                <a:latin typeface="Roboto  "/>
              </a:rPr>
              <a:t>hvordan</a:t>
            </a:r>
            <a:r>
              <a:rPr lang="da-DK" sz="1200">
                <a:solidFill>
                  <a:prstClr val="black"/>
                </a:solidFill>
                <a:latin typeface="Roboto  "/>
              </a:rPr>
              <a:t> de bruges i gevinst-realiseringen og understøttelsen, for at opnå de mulige gevinster</a:t>
            </a:r>
            <a:br>
              <a:rPr lang="da-DK" sz="1200">
                <a:solidFill>
                  <a:prstClr val="black"/>
                </a:solidFill>
                <a:latin typeface="Roboto  "/>
              </a:rPr>
            </a:br>
            <a:br>
              <a:rPr lang="da-DK" sz="1200">
                <a:solidFill>
                  <a:prstClr val="black"/>
                </a:solidFill>
                <a:latin typeface="Roboto  "/>
              </a:rPr>
            </a:br>
            <a:endParaRPr lang="da-DK" sz="1200">
              <a:solidFill>
                <a:prstClr val="black"/>
              </a:solidFill>
              <a:latin typeface="Roboto  "/>
            </a:endParaRPr>
          </a:p>
          <a:p>
            <a:pPr marL="103967" indent="-103967" defTabSz="415869" fontAlgn="auto">
              <a:spcBef>
                <a:spcPts val="455"/>
              </a:spcBef>
              <a:spcAft>
                <a:spcPts val="0"/>
              </a:spcAft>
              <a:defRPr/>
            </a:pPr>
            <a:endParaRPr lang="da-DK" sz="1200">
              <a:solidFill>
                <a:srgbClr val="669E7B"/>
              </a:solidFill>
              <a:latin typeface="Roboto  "/>
            </a:endParaRPr>
          </a:p>
          <a:p>
            <a:pPr marL="103967" indent="-103967" defTabSz="415869" fontAlgn="auto">
              <a:spcBef>
                <a:spcPts val="455"/>
              </a:spcBef>
              <a:spcAft>
                <a:spcPts val="0"/>
              </a:spcAft>
              <a:defRPr/>
            </a:pPr>
            <a:endParaRPr lang="da-DK" sz="1200">
              <a:solidFill>
                <a:prstClr val="black"/>
              </a:solidFill>
              <a:highlight>
                <a:srgbClr val="FFFF00"/>
              </a:highlight>
              <a:latin typeface="Roboto  "/>
            </a:endParaRPr>
          </a:p>
          <a:p>
            <a:pPr marL="0" indent="0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br>
              <a:rPr lang="da-DK" sz="1200">
                <a:solidFill>
                  <a:prstClr val="black"/>
                </a:solidFill>
                <a:highlight>
                  <a:srgbClr val="FFFF00"/>
                </a:highlight>
                <a:latin typeface="Roboto  "/>
              </a:rPr>
            </a:br>
            <a:endParaRPr lang="da-DK" sz="1200">
              <a:solidFill>
                <a:prstClr val="black"/>
              </a:solidFill>
              <a:latin typeface="Roboto  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3C0EE98-4753-6A66-43DE-1541981099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4388" y="3696762"/>
            <a:ext cx="662107" cy="6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6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1F185E-62FF-C56F-6199-6AEBB2CBF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3E9D2DB8-2FBD-E93E-38B3-1D1963E1F1F6}"/>
              </a:ext>
            </a:extLst>
          </p:cNvPr>
          <p:cNvSpPr txBox="1"/>
          <p:nvPr/>
        </p:nvSpPr>
        <p:spPr>
          <a:xfrm>
            <a:off x="661543" y="969385"/>
            <a:ext cx="1607874" cy="351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5" eaLnBrk="1" fontAlgn="auto" hangingPunct="1">
              <a:spcAft>
                <a:spcPts val="0"/>
              </a:spcAft>
            </a:pPr>
            <a:r>
              <a:rPr lang="da-DK" sz="2000" kern="0">
                <a:solidFill>
                  <a:srgbClr val="257962"/>
                </a:solidFill>
                <a:latin typeface="Roboto  "/>
              </a:rPr>
              <a:t>Rehabilitering</a:t>
            </a:r>
            <a:endParaRPr sz="2000" kern="0">
              <a:solidFill>
                <a:srgbClr val="257962"/>
              </a:solidFill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283D5A67-8AEE-DFF4-AA27-F972B1C4080A}"/>
              </a:ext>
            </a:extLst>
          </p:cNvPr>
          <p:cNvSpPr txBox="1"/>
          <p:nvPr/>
        </p:nvSpPr>
        <p:spPr>
          <a:xfrm>
            <a:off x="589593" y="478535"/>
            <a:ext cx="2810063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69" eaLnBrk="1" fontAlgn="auto" hangingPunct="1">
              <a:spcAft>
                <a:spcPts val="0"/>
              </a:spcAft>
            </a:pPr>
            <a:r>
              <a:rPr sz="3300" kern="0" err="1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</a:t>
            </a:r>
            <a:r>
              <a:rPr sz="330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3A020075-4BEF-37C8-0343-E32552EFE4D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8451" y="400514"/>
            <a:ext cx="625956" cy="62804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78CEDF4-1A19-6F71-1016-0450D7D0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844" y="4647295"/>
            <a:ext cx="422126" cy="42377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1C47202-95EA-3957-D8F6-5F2EE2128725}"/>
              </a:ext>
            </a:extLst>
          </p:cNvPr>
          <p:cNvSpPr txBox="1"/>
          <p:nvPr/>
        </p:nvSpPr>
        <p:spPr>
          <a:xfrm>
            <a:off x="241160" y="1576975"/>
            <a:ext cx="5647174" cy="155427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Rehabilitering er målrettet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personer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som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oplever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eller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 i risiko for 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opleve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begrænsninger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 deres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fysiske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psykiske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kognitive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og/eller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funktionsevne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dermed i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hverdagslivet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da-DK" sz="8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Formålet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med rehabilitering er at muliggøre et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meningsfuldt liv 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 bedst mulig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aktivitet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deltagelse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mestring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livskvalitet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da-DK" sz="8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Rehabilitering er en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samarbejdsproces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mellem en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pårørende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professionelle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andre relevante parter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da-DK" sz="8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Rehabiliteringsindsatser er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målrettede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sammenhængende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</a:t>
            </a:r>
            <a:r>
              <a:rPr lang="da-DK" sz="800" b="1" i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vidensbaserede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med udgangspunkt i personens perspektiver og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hele livssituation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da-DK" sz="9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da-DK" sz="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Hvidbog om Rehabilitering, Rehabiliteringsforum Danmark, 2022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E7AEF224-2581-64F5-AF5C-A65AA29B9356}"/>
              </a:ext>
            </a:extLst>
          </p:cNvPr>
          <p:cNvSpPr txBox="1"/>
          <p:nvPr/>
        </p:nvSpPr>
        <p:spPr>
          <a:xfrm>
            <a:off x="241160" y="3293166"/>
            <a:ext cx="5647174" cy="110799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Kendetegn for den gode rehabiliteringsproces: </a:t>
            </a:r>
          </a:p>
          <a:p>
            <a:endParaRPr lang="da-DK" sz="8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Tager udgangspunkt i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den enkelte borgers værdier, ønsker og håb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Bygger på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tværfagligt samarbejde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der skaber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sammenhæng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 rehabiliteringsprocessen –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med borgerens øjne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Kræver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koordinering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</a:t>
            </a:r>
            <a:r>
              <a:rPr lang="da-DK" sz="800" b="1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samarbejde</a:t>
            </a:r>
            <a:r>
              <a:rPr lang="da-DK" sz="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mellem faggrupper og sektorer</a:t>
            </a:r>
          </a:p>
          <a:p>
            <a:endParaRPr lang="da-DK" sz="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da-DK" sz="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Håndbog om rehabilitering på ældreområdet- Viden, metoder og inspiration til praksis, Sundhedsstyrelsen, 2023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41CEFE87-F772-0C3E-BCAE-426250DD8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0235">
            <a:off x="6400995" y="1282881"/>
            <a:ext cx="1376941" cy="1944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77D6CE9-5867-C19F-31B8-802F8D36C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6427">
            <a:off x="6439628" y="2147825"/>
            <a:ext cx="1449233" cy="20475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513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4D47-6752-C360-F86D-3E7FE4407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felt 15">
            <a:extLst>
              <a:ext uri="{FF2B5EF4-FFF2-40B4-BE49-F238E27FC236}">
                <a16:creationId xmlns:a16="http://schemas.microsoft.com/office/drawing/2014/main" id="{38275C50-B9FA-F32E-272C-D6AC25047AEA}"/>
              </a:ext>
            </a:extLst>
          </p:cNvPr>
          <p:cNvSpPr txBox="1"/>
          <p:nvPr/>
        </p:nvSpPr>
        <p:spPr>
          <a:xfrm>
            <a:off x="1449768" y="2101850"/>
            <a:ext cx="527308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Myndighed</a:t>
            </a:r>
            <a:r>
              <a:rPr lang="da-DK" sz="11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Bidrage til opsporing af relevante borgere til indsatsen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Understøtte en løbende tilpasning af borgers pleje og omsorg (gevinstrealisering)</a:t>
            </a: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33602EA1-022B-F5AE-6ED4-440B1C86C047}"/>
              </a:ext>
            </a:extLst>
          </p:cNvPr>
          <p:cNvSpPr txBox="1"/>
          <p:nvPr/>
        </p:nvSpPr>
        <p:spPr>
          <a:xfrm>
            <a:off x="4552732" y="79295"/>
            <a:ext cx="38535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69" eaLnBrk="1" fontAlgn="auto" hangingPunct="1">
              <a:spcAft>
                <a:spcPts val="0"/>
              </a:spcAft>
            </a:pPr>
            <a:endParaRPr sz="3300" kern="0">
              <a:solidFill>
                <a:srgbClr val="257962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58E57624-5655-6A35-F639-427FA66441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1"/>
            <a:ext cx="625956" cy="628049"/>
          </a:xfrm>
          <a:prstGeom prst="rect">
            <a:avLst/>
          </a:prstGeom>
        </p:spPr>
      </p:pic>
      <p:pic>
        <p:nvPicPr>
          <p:cNvPr id="5" name="Grafik 4" descr="Gruppe personer kontur">
            <a:extLst>
              <a:ext uri="{FF2B5EF4-FFF2-40B4-BE49-F238E27FC236}">
                <a16:creationId xmlns:a16="http://schemas.microsoft.com/office/drawing/2014/main" id="{02654325-7541-4AF9-FC64-E64071898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116" y="2758642"/>
            <a:ext cx="703071" cy="703071"/>
          </a:xfrm>
          <a:prstGeom prst="rect">
            <a:avLst/>
          </a:prstGeom>
        </p:spPr>
      </p:pic>
      <p:pic>
        <p:nvPicPr>
          <p:cNvPr id="12" name="Grafik 11" descr="Gruppe personer med massiv udfyldning">
            <a:extLst>
              <a:ext uri="{FF2B5EF4-FFF2-40B4-BE49-F238E27FC236}">
                <a16:creationId xmlns:a16="http://schemas.microsoft.com/office/drawing/2014/main" id="{9AB8EA3B-8D58-7420-D56A-1D5631E51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452" y="3590293"/>
            <a:ext cx="914400" cy="914400"/>
          </a:xfrm>
          <a:prstGeom prst="rect">
            <a:avLst/>
          </a:prstGeom>
        </p:spPr>
      </p:pic>
      <p:pic>
        <p:nvPicPr>
          <p:cNvPr id="14" name="Grafik 13" descr="Børn kontur">
            <a:extLst>
              <a:ext uri="{FF2B5EF4-FFF2-40B4-BE49-F238E27FC236}">
                <a16:creationId xmlns:a16="http://schemas.microsoft.com/office/drawing/2014/main" id="{06D6B24C-160E-774A-7868-EF39862D16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701" y="2101850"/>
            <a:ext cx="549899" cy="549899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8916DC29-FD35-E665-0A06-8945D12BC7CE}"/>
              </a:ext>
            </a:extLst>
          </p:cNvPr>
          <p:cNvSpPr txBox="1"/>
          <p:nvPr/>
        </p:nvSpPr>
        <p:spPr>
          <a:xfrm>
            <a:off x="722870" y="885485"/>
            <a:ext cx="225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>
                <a:solidFill>
                  <a:srgbClr val="25796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og ansvar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E81AD3D-1D55-8376-7E3E-007817711484}"/>
              </a:ext>
            </a:extLst>
          </p:cNvPr>
          <p:cNvSpPr txBox="1"/>
          <p:nvPr/>
        </p:nvSpPr>
        <p:spPr>
          <a:xfrm>
            <a:off x="1449769" y="2702374"/>
            <a:ext cx="727989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Terapeuter: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Bidrage til opsporing af relevante borgere til de forskellige indsatser/forløb og overleverer evt. genoptræningsopgaver til plejen/trænerne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Vurdere potentiale og understøtte målsætning i samarbejde med plejen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Faglig sparringspartner for plejen/trænerne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Bidrage til omsætning af træningens effekter i den daglige pleje og omsorg, både undervejs og efter et træningsforløb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23825921-3B38-2EFD-AAAB-E56FE47993DA}"/>
              </a:ext>
            </a:extLst>
          </p:cNvPr>
          <p:cNvSpPr txBox="1"/>
          <p:nvPr/>
        </p:nvSpPr>
        <p:spPr>
          <a:xfrm>
            <a:off x="1449769" y="1368408"/>
            <a:ext cx="63795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Ledelsen: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Skabe rammer der understøtter kommunikation, dokumentation og fælles opgaveløsning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Tage ansvar for at skabe det gode narrativ omkring indsatsen og samarbejdet (kultur)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Skal have vedvarende fokus på indsats og samarbejde på tværs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F7D1912-739C-79A6-9726-D10A1BB2F575}"/>
              </a:ext>
            </a:extLst>
          </p:cNvPr>
          <p:cNvSpPr txBox="1"/>
          <p:nvPr/>
        </p:nvSpPr>
        <p:spPr>
          <a:xfrm>
            <a:off x="1449769" y="3689085"/>
            <a:ext cx="554634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Plejen/trænere: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Bidrage til opsporing af relevante borgere til indsatsen – i samarbejde med terapeuter og myndighed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Forestå screening og træning hos borger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Kommunikere og dokumentere forandringer i borgers funktionsniveau – både positive og negative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Søge sparring ved udfordringer, manglende compliance eller andet</a:t>
            </a:r>
          </a:p>
        </p:txBody>
      </p:sp>
      <p:pic>
        <p:nvPicPr>
          <p:cNvPr id="21" name="Grafik 20" descr="Mand med massiv udfyldning">
            <a:extLst>
              <a:ext uri="{FF2B5EF4-FFF2-40B4-BE49-F238E27FC236}">
                <a16:creationId xmlns:a16="http://schemas.microsoft.com/office/drawing/2014/main" id="{6E77F139-BB1A-06E1-7C32-9D254E9F3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5701" y="1473252"/>
            <a:ext cx="394962" cy="394962"/>
          </a:xfrm>
          <a:prstGeom prst="rect">
            <a:avLst/>
          </a:prstGeom>
        </p:spPr>
      </p:pic>
      <p:pic>
        <p:nvPicPr>
          <p:cNvPr id="24" name="Grafik 23" descr="Kvinde med massiv udfyldning">
            <a:extLst>
              <a:ext uri="{FF2B5EF4-FFF2-40B4-BE49-F238E27FC236}">
                <a16:creationId xmlns:a16="http://schemas.microsoft.com/office/drawing/2014/main" id="{E91AF278-7AE1-369F-5381-332C13DF66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3182" y="1473252"/>
            <a:ext cx="394962" cy="39496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ECB168E-AF68-1FFB-7C60-E5FE3FC44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16" y="274921"/>
            <a:ext cx="2926710" cy="993775"/>
          </a:xfrm>
        </p:spPr>
        <p:txBody>
          <a:bodyPr/>
          <a:lstStyle/>
          <a:p>
            <a:r>
              <a:rPr lang="da-DK" sz="330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 i Tide</a:t>
            </a:r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6E8CEFA-C5C9-0EAB-3EAB-17BB275BCA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E7EAE-18D9-617F-3B8B-92B2C0242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81B01E93-73A8-6600-CA22-9D0B29857935}"/>
              </a:ext>
            </a:extLst>
          </p:cNvPr>
          <p:cNvSpPr txBox="1"/>
          <p:nvPr/>
        </p:nvSpPr>
        <p:spPr>
          <a:xfrm>
            <a:off x="-673954" y="463161"/>
            <a:ext cx="4258068" cy="844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207935" eaLnBrk="1" fontAlgn="auto" hangingPunct="1">
              <a:spcAft>
                <a:spcPts val="0"/>
              </a:spcAft>
            </a:pPr>
            <a:r>
              <a:rPr lang="da-DK" sz="2000" kern="0">
                <a:solidFill>
                  <a:srgbClr val="A6927D"/>
                </a:solidFill>
                <a:latin typeface="Roboto  "/>
              </a:rPr>
              <a:t>Samspil</a:t>
            </a:r>
            <a:r>
              <a:rPr lang="da-DK" sz="2250" kern="0">
                <a:solidFill>
                  <a:srgbClr val="A6927D"/>
                </a:solidFill>
                <a:latin typeface="Roboto  "/>
              </a:rPr>
              <a:t> </a:t>
            </a:r>
            <a:r>
              <a:rPr lang="da-DK" sz="1400" kern="0">
                <a:solidFill>
                  <a:srgbClr val="A6927D"/>
                </a:solidFill>
                <a:latin typeface="Roboto  "/>
              </a:rPr>
              <a:t>– et eksempel</a:t>
            </a:r>
            <a:endParaRPr sz="2250" kern="0">
              <a:solidFill>
                <a:srgbClr val="A6927D"/>
              </a:solidFill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540E1122-2816-3827-ADE5-9D96F4E24D4E}"/>
              </a:ext>
            </a:extLst>
          </p:cNvPr>
          <p:cNvSpPr txBox="1"/>
          <p:nvPr/>
        </p:nvSpPr>
        <p:spPr>
          <a:xfrm>
            <a:off x="201138" y="32854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6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chemeClr val="bg1"/>
                </a:solidFill>
                <a:latin typeface="+mj-lt"/>
              </a:rPr>
              <a:t>Træning</a:t>
            </a:r>
            <a:r>
              <a:rPr sz="3300" b="0" kern="0">
                <a:solidFill>
                  <a:schemeClr val="bg1"/>
                </a:solidFill>
                <a:latin typeface="+mj-lt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9371DED3-AC8D-AB16-99F0-07670B406E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1"/>
            <a:ext cx="625956" cy="62804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F172718-1E6E-4BF5-1B6F-45AF244B2545}"/>
              </a:ext>
            </a:extLst>
          </p:cNvPr>
          <p:cNvSpPr txBox="1"/>
          <p:nvPr/>
        </p:nvSpPr>
        <p:spPr>
          <a:xfrm>
            <a:off x="4772967" y="1837306"/>
            <a:ext cx="38024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err="1">
                <a:solidFill>
                  <a:srgbClr val="000000"/>
                </a:solidFill>
                <a:latin typeface="Roboto" panose="02000000000000000000" pitchFamily="2" charset="0"/>
              </a:rPr>
              <a:t>Digi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-t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rænere og terapeuter arbejder tæt sammen om at give borgerne det træningstilbud, som passer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bedst til behovet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da-DK" sz="80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2BAF8B9-6BEF-F8C5-74A9-957A66EA2078}"/>
              </a:ext>
            </a:extLst>
          </p:cNvPr>
          <p:cNvSpPr txBox="1"/>
          <p:nvPr/>
        </p:nvSpPr>
        <p:spPr>
          <a:xfrm>
            <a:off x="4772968" y="2196201"/>
            <a:ext cx="3943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Nogle af de terapeutiske hjemmetræningsforløb bliver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erstattet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med 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d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igitalt understøttet træning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 og a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ndre gange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suppleres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de terapeutiske forløb med digitalt understøttet træning.</a:t>
            </a:r>
          </a:p>
          <a:p>
            <a:pPr algn="l">
              <a:buNone/>
            </a:pPr>
            <a:endParaRPr lang="da-DK" sz="800" b="0" i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>
              <a:buNone/>
            </a:pP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Terapeuterne bliver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aflastet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i dagligdagen og kan fokusere deres kompetencer der, hvor der er mest brug for dem.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0F3A432-C020-D299-86B6-DB5DEA041D9C}"/>
              </a:ext>
            </a:extLst>
          </p:cNvPr>
          <p:cNvSpPr txBox="1"/>
          <p:nvPr/>
        </p:nvSpPr>
        <p:spPr>
          <a:xfrm>
            <a:off x="4772967" y="1476656"/>
            <a:ext cx="27439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Digi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-træningen er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forankret</a:t>
            </a:r>
            <a:r>
              <a:rPr lang="da-DK" sz="800" b="1">
                <a:solidFill>
                  <a:srgbClr val="000000"/>
                </a:solidFill>
                <a:latin typeface="Roboto" panose="02000000000000000000" pitchFamily="2" charset="0"/>
              </a:rPr>
              <a:t> i T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ræning og Rehabilitering 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og der er 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2 medarbejdere ansat i trænerteamet.</a:t>
            </a:r>
            <a:endParaRPr lang="da-DK" sz="80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9AF3CE54-C3A2-26A4-3FAE-4C8D162A29C5}"/>
              </a:ext>
            </a:extLst>
          </p:cNvPr>
          <p:cNvSpPr txBox="1"/>
          <p:nvPr/>
        </p:nvSpPr>
        <p:spPr>
          <a:xfrm>
            <a:off x="347663" y="1169144"/>
            <a:ext cx="1423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</a:t>
            </a:r>
            <a:r>
              <a:rPr lang="da-DK" sz="800" b="0" i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Det har styrket det tværfaglige samarbejde</a:t>
            </a:r>
            <a:r>
              <a:rPr lang="da-DK" sz="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</a:t>
            </a:r>
            <a:endParaRPr lang="da-DK" sz="800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8DAE9F74-5973-DF4D-8873-C0B14749DD28}"/>
              </a:ext>
            </a:extLst>
          </p:cNvPr>
          <p:cNvSpPr txBox="1"/>
          <p:nvPr/>
        </p:nvSpPr>
        <p:spPr>
          <a:xfrm>
            <a:off x="4772968" y="3049294"/>
            <a:ext cx="3891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 ekstra muligheder i værktøjskassen har givet terapeuterne flere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’tangenter at spille på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’ i hverdagen og mere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fleksibilitet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i forhold til at tilbyde borgerne den træning, som passer bedst til deres behov.</a:t>
            </a:r>
            <a:endParaRPr lang="da-DK" sz="800"/>
          </a:p>
        </p:txBody>
      </p:sp>
      <p:pic>
        <p:nvPicPr>
          <p:cNvPr id="6" name="Pladsholder til billede 5" descr="Et billede, der indeholder kort&#10;&#10;Indhold genereret af kunstig intelligens kan være forkert.">
            <a:hlinkClick r:id="rId4"/>
            <a:extLst>
              <a:ext uri="{FF2B5EF4-FFF2-40B4-BE49-F238E27FC236}">
                <a16:creationId xmlns:a16="http://schemas.microsoft.com/office/drawing/2014/main" id="{F2810AAC-3554-2D99-74BB-6C26B4E892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7746" b="7746"/>
          <a:stretch>
            <a:fillRect/>
          </a:stretch>
        </p:blipFill>
        <p:spPr/>
      </p:pic>
      <p:pic>
        <p:nvPicPr>
          <p:cNvPr id="10" name="Grafik 9" descr="Gruppe personer kontur">
            <a:extLst>
              <a:ext uri="{FF2B5EF4-FFF2-40B4-BE49-F238E27FC236}">
                <a16:creationId xmlns:a16="http://schemas.microsoft.com/office/drawing/2014/main" id="{F67B49F2-4228-6F4A-711F-63C7727A1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5749" y="3750442"/>
            <a:ext cx="703071" cy="70307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B46C23F-FDD7-9B73-7348-EFD9C7E18D3F}"/>
              </a:ext>
            </a:extLst>
          </p:cNvPr>
          <p:cNvSpPr txBox="1"/>
          <p:nvPr/>
        </p:nvSpPr>
        <p:spPr>
          <a:xfrm>
            <a:off x="796495" y="3568435"/>
            <a:ext cx="1825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a-DK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”</a:t>
            </a:r>
            <a:r>
              <a:rPr kumimoji="0" lang="da-DK" sz="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At tilføje digitalt understøttet træning til værktøjskassen har gjort vores samlede tilbud mere effektivt.” </a:t>
            </a:r>
            <a:endParaRPr lang="da-DK">
              <a:solidFill>
                <a:schemeClr val="bg1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333223D-59D0-F57F-CA21-0BCAEDC7D2A6}"/>
              </a:ext>
            </a:extLst>
          </p:cNvPr>
          <p:cNvSpPr txBox="1"/>
          <p:nvPr/>
        </p:nvSpPr>
        <p:spPr>
          <a:xfrm>
            <a:off x="189257" y="2142428"/>
            <a:ext cx="1214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800">
                <a:solidFill>
                  <a:schemeClr val="bg1"/>
                </a:solidFill>
                <a:latin typeface="Roboto" panose="02000000000000000000" pitchFamily="2" charset="0"/>
              </a:rPr>
              <a:t>”</a:t>
            </a:r>
            <a:r>
              <a:rPr lang="da-DK" sz="800" b="0" i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Vi kan tilbyde træning til endnu flere borgere</a:t>
            </a:r>
            <a:r>
              <a:rPr lang="da-DK" sz="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9019CE4-0E9C-3AEA-E937-1988499E0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8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skitse, kort">
            <a:hlinkClick r:id="rId3"/>
            <a:extLst>
              <a:ext uri="{FF2B5EF4-FFF2-40B4-BE49-F238E27FC236}">
                <a16:creationId xmlns:a16="http://schemas.microsoft.com/office/drawing/2014/main" id="{6200FFA3-E8CB-DF60-87A0-6F3F51C07E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707" b="7707"/>
          <a:stretch>
            <a:fillRect/>
          </a:stretch>
        </p:blipFill>
        <p:spPr/>
      </p:pic>
      <p:sp>
        <p:nvSpPr>
          <p:cNvPr id="10" name="Digital tværfaglighed kan frisætte træningsrollen">
            <a:extLst>
              <a:ext uri="{FF2B5EF4-FFF2-40B4-BE49-F238E27FC236}">
                <a16:creationId xmlns:a16="http://schemas.microsoft.com/office/drawing/2014/main" id="{E270CEE3-E549-0F5C-988F-F6F4FD7CC012}"/>
              </a:ext>
            </a:extLst>
          </p:cNvPr>
          <p:cNvSpPr txBox="1"/>
          <p:nvPr/>
        </p:nvSpPr>
        <p:spPr>
          <a:xfrm>
            <a:off x="312344" y="500018"/>
            <a:ext cx="3832758" cy="37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5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Terapeutens perspektiv</a:t>
            </a:r>
            <a:endParaRPr sz="2000" kern="0">
              <a:latin typeface="Roboto  "/>
            </a:endParaRPr>
          </a:p>
        </p:txBody>
      </p:sp>
      <p:sp>
        <p:nvSpPr>
          <p:cNvPr id="11" name="Træning i Tide">
            <a:extLst>
              <a:ext uri="{FF2B5EF4-FFF2-40B4-BE49-F238E27FC236}">
                <a16:creationId xmlns:a16="http://schemas.microsoft.com/office/drawing/2014/main" id="{AFC7DEE0-55AA-06D7-06FD-DC83D957325B}"/>
              </a:ext>
            </a:extLst>
          </p:cNvPr>
          <p:cNvSpPr txBox="1"/>
          <p:nvPr/>
        </p:nvSpPr>
        <p:spPr>
          <a:xfrm>
            <a:off x="223162" y="81888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6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rgbClr val="257962"/>
                </a:solidFill>
                <a:latin typeface="+mj-lt"/>
              </a:rPr>
              <a:t>Træning</a:t>
            </a:r>
            <a:r>
              <a:rPr sz="3300" b="0" kern="0">
                <a:solidFill>
                  <a:srgbClr val="257962"/>
                </a:solidFill>
                <a:latin typeface="+mj-lt"/>
              </a:rPr>
              <a:t> i Tide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7F2883D-2105-983B-0920-6745D741A815}"/>
              </a:ext>
            </a:extLst>
          </p:cNvPr>
          <p:cNvSpPr txBox="1"/>
          <p:nvPr/>
        </p:nvSpPr>
        <p:spPr>
          <a:xfrm>
            <a:off x="4566976" y="1369058"/>
            <a:ext cx="4383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 social- og sundhedsassistenter 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hjemmetræner 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med de ældre.</a:t>
            </a:r>
          </a:p>
          <a:p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I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ndsatsen er forankret i </a:t>
            </a:r>
            <a:r>
              <a:rPr lang="da-DK" sz="800" b="1" i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myndighedsafdelingen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og koordineres af en fysioterapeut.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5096088-8212-6BEE-FD8E-6C725E129201}"/>
              </a:ext>
            </a:extLst>
          </p:cNvPr>
          <p:cNvSpPr txBox="1"/>
          <p:nvPr/>
        </p:nvSpPr>
        <p:spPr>
          <a:xfrm>
            <a:off x="148215" y="1261779"/>
            <a:ext cx="1665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</a:t>
            </a:r>
            <a:r>
              <a:rPr lang="da-DK" sz="800" b="0" i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Opgaven er at gøre flere borgere mere selvhjulpne, så de kan leve et mere selvstændigt liv</a:t>
            </a:r>
            <a:r>
              <a:rPr lang="da-DK" sz="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</a:t>
            </a:r>
            <a:endParaRPr lang="da-DK" sz="800">
              <a:solidFill>
                <a:schemeClr val="bg1"/>
              </a:solidFill>
            </a:endParaRPr>
          </a:p>
        </p:txBody>
      </p:sp>
      <p:pic>
        <p:nvPicPr>
          <p:cNvPr id="18" name="object 24">
            <a:extLst>
              <a:ext uri="{FF2B5EF4-FFF2-40B4-BE49-F238E27FC236}">
                <a16:creationId xmlns:a16="http://schemas.microsoft.com/office/drawing/2014/main" id="{5DEA702F-C19A-5E6D-F96B-EB29966A183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73354" y="571461"/>
            <a:ext cx="625956" cy="628049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6ED6DA27-D01A-B375-03C2-27BBB4DE4C4D}"/>
              </a:ext>
            </a:extLst>
          </p:cNvPr>
          <p:cNvSpPr txBox="1"/>
          <p:nvPr/>
        </p:nvSpPr>
        <p:spPr>
          <a:xfrm>
            <a:off x="4566976" y="2891334"/>
            <a:ext cx="4577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På sigt kan h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jemmetræningen blive et rigtig godt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fælles værktøj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som i endnu højere grad kan blive brugt af fx de rehabiliterende terapeuter. </a:t>
            </a:r>
          </a:p>
          <a:p>
            <a:endParaRPr lang="da-DK" sz="80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jemmet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ræningen har et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stort potentiale 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som en del af et samlet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rehabiliteringsforløb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, ligesom m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 fx kan bruge hjemmetræning til at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supplere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en genoptræningsplan eller som grundlæggende styrketræning mhp. at give borger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forudsætningerne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for gangtræning eller anden funktionsrettet træning. </a:t>
            </a:r>
            <a:endParaRPr lang="da-DK" sz="80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51DD62C0-3EEC-73E4-C330-BE55FDC61BC7}"/>
              </a:ext>
            </a:extLst>
          </p:cNvPr>
          <p:cNvSpPr txBox="1"/>
          <p:nvPr/>
        </p:nvSpPr>
        <p:spPr>
          <a:xfrm>
            <a:off x="189447" y="2383723"/>
            <a:ext cx="1196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</a:t>
            </a:r>
            <a:r>
              <a:rPr lang="da-DK" sz="800" b="0" i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Det er ikke et enten-eller, men et både-og</a:t>
            </a:r>
            <a:r>
              <a:rPr lang="da-DK" sz="800" b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</a:t>
            </a:r>
            <a:endParaRPr lang="da-DK" sz="800" i="1">
              <a:solidFill>
                <a:schemeClr val="bg1"/>
              </a:solidFill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B7A9F053-4699-2FAC-B90D-56CFFD02C7E0}"/>
              </a:ext>
            </a:extLst>
          </p:cNvPr>
          <p:cNvSpPr txBox="1"/>
          <p:nvPr/>
        </p:nvSpPr>
        <p:spPr>
          <a:xfrm>
            <a:off x="4566976" y="1732181"/>
            <a:ext cx="4577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V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igtigt at fokusere på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da-DK" sz="800" b="1">
                <a:solidFill>
                  <a:srgbClr val="000000"/>
                </a:solidFill>
                <a:latin typeface="Roboto" panose="02000000000000000000" pitchFamily="2" charset="0"/>
              </a:rPr>
              <a:t>værdien af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et stærkt samarbejde 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med en faggruppe, som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kender borgerne 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godt. Vi i fysioterapien er eksperter i træning, men social-og sundhedsassistenterne er hurtige til at se,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hvor lidt der nogle gange skal til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for at blive mere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selvhjulpen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endParaRPr lang="da-DK" sz="800"/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C115797A-EC77-8752-D065-B4DDDCD40E05}"/>
              </a:ext>
            </a:extLst>
          </p:cNvPr>
          <p:cNvSpPr txBox="1"/>
          <p:nvPr/>
        </p:nvSpPr>
        <p:spPr>
          <a:xfrm>
            <a:off x="4566976" y="2304627"/>
            <a:ext cx="4577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1">
                <a:solidFill>
                  <a:srgbClr val="000000"/>
                </a:solidFill>
                <a:latin typeface="Roboto" panose="02000000000000000000" pitchFamily="2" charset="0"/>
              </a:rPr>
              <a:t>I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nklusion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af borgere til hjemmetræning sker via liste</a:t>
            </a: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træk fra EOJ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med borgere, der har moderat til svær funktionsnedsættelse, efterfulgt af en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faglig vurdering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hvor træningens relevans bliver set på med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fysioterapeutiske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briller. </a:t>
            </a:r>
            <a:endParaRPr lang="da-DK" sz="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7FA69A3-DC55-C2EB-BAAD-11A869D6E735}"/>
              </a:ext>
            </a:extLst>
          </p:cNvPr>
          <p:cNvSpPr txBox="1"/>
          <p:nvPr/>
        </p:nvSpPr>
        <p:spPr>
          <a:xfrm>
            <a:off x="980972" y="3650888"/>
            <a:ext cx="1529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da-DK" sz="800" b="0" i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”Jeg kunne godt tænke mig at samtænke forløb, processer og gevinster – og bruge de data, vi får fra systemet endnu mere”</a:t>
            </a:r>
          </a:p>
        </p:txBody>
      </p:sp>
      <p:pic>
        <p:nvPicPr>
          <p:cNvPr id="7" name="Grafik 6" descr="Gruppe personer kontur">
            <a:extLst>
              <a:ext uri="{FF2B5EF4-FFF2-40B4-BE49-F238E27FC236}">
                <a16:creationId xmlns:a16="http://schemas.microsoft.com/office/drawing/2014/main" id="{F443EE5A-7B31-FA2A-0039-EF4A72883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5749" y="3750442"/>
            <a:ext cx="703071" cy="703071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F2DF129-7E8D-5891-D70A-97B1B51B3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49CEAE7-8188-54BF-B539-943F79624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35" y="187465"/>
            <a:ext cx="7160188" cy="1416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30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 i Tide</a:t>
            </a:r>
            <a:endParaRPr lang="da-DK" sz="330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5CE6B2F6-9C2A-BE44-EFB8-C191F0B3F4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5056" y="2799841"/>
            <a:ext cx="3605212" cy="1559507"/>
          </a:xfrm>
        </p:spPr>
        <p:txBody>
          <a:bodyPr>
            <a:normAutofit/>
          </a:bodyPr>
          <a:lstStyle/>
          <a:p>
            <a:r>
              <a:rPr lang="da-DK" sz="1900"/>
              <a:t>Datatræk fra EOJ</a:t>
            </a:r>
          </a:p>
          <a:p>
            <a:pPr lvl="1"/>
            <a:r>
              <a:rPr lang="da-DK" sz="1600"/>
              <a:t>Minutters hjælp/uge</a:t>
            </a:r>
          </a:p>
          <a:p>
            <a:pPr lvl="1"/>
            <a:r>
              <a:rPr lang="da-DK" sz="1600"/>
              <a:t>Tilstande</a:t>
            </a:r>
          </a:p>
          <a:p>
            <a:pPr lvl="1"/>
            <a:r>
              <a:rPr lang="da-DK" sz="1600"/>
              <a:t>Forløb</a:t>
            </a:r>
          </a:p>
          <a:p>
            <a:pPr lvl="1"/>
            <a:r>
              <a:rPr lang="da-DK" sz="1600"/>
              <a:t>Hjælpemidler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FBC8790D-0D2A-9A35-031A-C941FA2689F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3732" y="2760233"/>
            <a:ext cx="3605212" cy="1559506"/>
          </a:xfrm>
        </p:spPr>
        <p:txBody>
          <a:bodyPr/>
          <a:lstStyle/>
          <a:p>
            <a:r>
              <a:rPr lang="da-DK" sz="1800"/>
              <a:t>Hændelsesbaseret</a:t>
            </a:r>
            <a:endParaRPr lang="da-DK"/>
          </a:p>
          <a:p>
            <a:pPr lvl="1"/>
            <a:r>
              <a:rPr lang="da-DK" sz="1500"/>
              <a:t>Kvalitetsstandarder</a:t>
            </a:r>
          </a:p>
          <a:p>
            <a:pPr lvl="1"/>
            <a:r>
              <a:rPr lang="da-DK" sz="1500"/>
              <a:t>Faste procedurer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A04F660-0C33-1900-B66B-0BBC371B4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d-ID">
                <a:solidFill>
                  <a:schemeClr val="tx2"/>
                </a:solidFill>
              </a:rPr>
              <a:t>www.digirehab.dk</a:t>
            </a:r>
            <a:endParaRPr lang="id-ID" sz="700">
              <a:solidFill>
                <a:schemeClr val="tx2"/>
              </a:solidFill>
            </a:endParaRPr>
          </a:p>
        </p:txBody>
      </p:sp>
      <p:sp>
        <p:nvSpPr>
          <p:cNvPr id="9" name="Digital tværfaglighed kan frisætte træningsrollen">
            <a:extLst>
              <a:ext uri="{FF2B5EF4-FFF2-40B4-BE49-F238E27FC236}">
                <a16:creationId xmlns:a16="http://schemas.microsoft.com/office/drawing/2014/main" id="{A508059D-B39F-B56E-D3CA-BCBDEA0CD0D7}"/>
              </a:ext>
            </a:extLst>
          </p:cNvPr>
          <p:cNvSpPr txBox="1"/>
          <p:nvPr/>
        </p:nvSpPr>
        <p:spPr>
          <a:xfrm>
            <a:off x="241161" y="675291"/>
            <a:ext cx="2771278" cy="844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5" eaLnBrk="1" fontAlgn="auto" hangingPunct="1">
              <a:spcAft>
                <a:spcPts val="0"/>
              </a:spcAft>
            </a:pPr>
            <a:r>
              <a:rPr lang="da-DK" sz="2000">
                <a:solidFill>
                  <a:srgbClr val="25796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Inklusion af borgere</a:t>
            </a:r>
            <a:endParaRPr sz="2000" kern="0">
              <a:solidFill>
                <a:srgbClr val="257962"/>
              </a:solidFill>
            </a:endParaRPr>
          </a:p>
        </p:txBody>
      </p:sp>
      <p:pic>
        <p:nvPicPr>
          <p:cNvPr id="4" name="object 24">
            <a:extLst>
              <a:ext uri="{FF2B5EF4-FFF2-40B4-BE49-F238E27FC236}">
                <a16:creationId xmlns:a16="http://schemas.microsoft.com/office/drawing/2014/main" id="{23B68C99-6838-43A5-639D-280F0E0CE20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5162" y="2670317"/>
            <a:ext cx="625956" cy="62804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580F2D0-39EF-F4F4-C4CF-A8C1B3617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0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1FCDE-E31F-DC81-06B5-84B8F5A4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CE066B95-02A1-7AF8-6B7F-9CCB5A672E2F}"/>
              </a:ext>
            </a:extLst>
          </p:cNvPr>
          <p:cNvSpPr txBox="1"/>
          <p:nvPr/>
        </p:nvSpPr>
        <p:spPr>
          <a:xfrm>
            <a:off x="744690" y="925626"/>
            <a:ext cx="3220057" cy="321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5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Organisering – Faste teams</a:t>
            </a:r>
            <a:endParaRPr sz="2000" kern="0"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9AAB579D-5A02-564F-E342-710BC6F5DC9A}"/>
              </a:ext>
            </a:extLst>
          </p:cNvPr>
          <p:cNvSpPr txBox="1"/>
          <p:nvPr/>
        </p:nvSpPr>
        <p:spPr>
          <a:xfrm>
            <a:off x="690990" y="461231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6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rgbClr val="257962"/>
                </a:solidFill>
                <a:latin typeface="+mj-lt"/>
              </a:rPr>
              <a:t>Træning</a:t>
            </a:r>
            <a:r>
              <a:rPr sz="3300" b="0" kern="0">
                <a:solidFill>
                  <a:srgbClr val="257962"/>
                </a:solidFill>
                <a:latin typeface="+mj-lt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BF9377A4-34D3-23EA-BFAA-64E5CDDA2A4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1"/>
            <a:ext cx="625956" cy="62804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BABED13-7E42-25D9-1D6F-A484CBE19FF0}"/>
              </a:ext>
            </a:extLst>
          </p:cNvPr>
          <p:cNvSpPr txBox="1"/>
          <p:nvPr/>
        </p:nvSpPr>
        <p:spPr>
          <a:xfrm>
            <a:off x="3936169" y="1199510"/>
            <a:ext cx="3837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da-DK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br>
              <a:rPr lang="da-DK" sz="10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da-DK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Billede 8">
            <a:hlinkClick r:id="rId4"/>
            <a:extLst>
              <a:ext uri="{FF2B5EF4-FFF2-40B4-BE49-F238E27FC236}">
                <a16:creationId xmlns:a16="http://schemas.microsoft.com/office/drawing/2014/main" id="{1FA264D0-AE76-3C14-89AE-43D584F7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05" y="1893599"/>
            <a:ext cx="3220057" cy="23158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7F3E5BB-4970-4055-D5D8-89C98185F810}"/>
              </a:ext>
            </a:extLst>
          </p:cNvPr>
          <p:cNvSpPr txBox="1"/>
          <p:nvPr/>
        </p:nvSpPr>
        <p:spPr>
          <a:xfrm>
            <a:off x="4182343" y="2153283"/>
            <a:ext cx="421696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000" b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Faste teams </a:t>
            </a:r>
            <a:r>
              <a:rPr lang="da-DK" sz="10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 i ældreloven udpeget som en central vej til værdighed, selvbestemmelse, tillid, kontinuitet og lokal forankring</a:t>
            </a:r>
          </a:p>
          <a:p>
            <a:endParaRPr lang="da-DK" sz="10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da-DK" sz="1000" b="1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000" b="1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Faste teams </a:t>
            </a:r>
            <a:r>
              <a:rPr lang="da-DK" sz="10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 allerede en fremtrædende organisationsform i mange kommuner og vil med tiden nok være at finde i de fleste af landets kommuner</a:t>
            </a:r>
          </a:p>
          <a:p>
            <a:endParaRPr lang="da-DK" sz="10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da-DK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</a:t>
            </a:r>
            <a:r>
              <a:rPr lang="da-DK" sz="1000" b="1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aste teams </a:t>
            </a:r>
            <a:r>
              <a:rPr lang="da-DK" sz="10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kan meget, men ikke alt. Det er derfor vigtigt også at have fokus på andre greb, som fx velfærdsteknologi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4281A34-A2E8-0850-3368-D23686138B93}"/>
              </a:ext>
            </a:extLst>
          </p:cNvPr>
          <p:cNvSpPr txBox="1"/>
          <p:nvPr/>
        </p:nvSpPr>
        <p:spPr>
          <a:xfrm>
            <a:off x="545712" y="1722730"/>
            <a:ext cx="6646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her: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0AF8241-4503-9867-7E27-B501FB06C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8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D887C-D19A-3759-13D7-59D07FFE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4579422E-E48D-99C3-B18B-B3EE385C1E48}"/>
              </a:ext>
            </a:extLst>
          </p:cNvPr>
          <p:cNvSpPr txBox="1"/>
          <p:nvPr/>
        </p:nvSpPr>
        <p:spPr>
          <a:xfrm>
            <a:off x="2442965" y="602512"/>
            <a:ext cx="4258068" cy="844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207935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SOSU’en er central</a:t>
            </a:r>
            <a:endParaRPr sz="2000" kern="0"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420914C9-F2A8-A515-B55C-6B10F1B6729B}"/>
              </a:ext>
            </a:extLst>
          </p:cNvPr>
          <p:cNvSpPr txBox="1"/>
          <p:nvPr/>
        </p:nvSpPr>
        <p:spPr>
          <a:xfrm>
            <a:off x="3211853" y="79295"/>
            <a:ext cx="2720294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69" eaLnBrk="1" fontAlgn="auto" hangingPunct="1">
              <a:spcAft>
                <a:spcPts val="0"/>
              </a:spcAft>
            </a:pPr>
            <a:r>
              <a:rPr sz="3300" kern="0" err="1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</a:t>
            </a:r>
            <a:r>
              <a:rPr sz="330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6305B829-00E5-104D-D365-43CB480E63B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1866" y="2652512"/>
            <a:ext cx="625956" cy="6280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6FF4732-9261-1141-3B8E-7AE8D04AB7F8}"/>
              </a:ext>
            </a:extLst>
          </p:cNvPr>
          <p:cNvSpPr txBox="1"/>
          <p:nvPr/>
        </p:nvSpPr>
        <p:spPr>
          <a:xfrm>
            <a:off x="2049638" y="1047766"/>
            <a:ext cx="5208192" cy="21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pic>
        <p:nvPicPr>
          <p:cNvPr id="2" name="Grafik 1" descr="Gruppe personer med massiv udfyldning">
            <a:extLst>
              <a:ext uri="{FF2B5EF4-FFF2-40B4-BE49-F238E27FC236}">
                <a16:creationId xmlns:a16="http://schemas.microsoft.com/office/drawing/2014/main" id="{EFA1BDA2-7378-8F5E-7AFD-B4C80CA34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5765" y="3099830"/>
            <a:ext cx="914400" cy="914400"/>
          </a:xfrm>
          <a:prstGeom prst="rect">
            <a:avLst/>
          </a:prstGeom>
        </p:spPr>
      </p:pic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1D908FCF-1261-1DFA-FD73-C1DD5494976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23409" y="2692838"/>
            <a:ext cx="3605212" cy="172838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a-DK" sz="8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SOSU</a:t>
            </a:r>
            <a:r>
              <a:rPr lang="da-DK" sz="800" kern="1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medarbejderen bliver</a:t>
            </a:r>
            <a:r>
              <a:rPr lang="da-DK" sz="8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a-DK" sz="800" b="1" kern="10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central i helhedsplejen</a:t>
            </a:r>
            <a:r>
              <a:rPr lang="da-DK" sz="800" kern="10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a-DK" sz="8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og vores erfaring er ligeledes, at 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SOSU medarbejderen er en central figur i de </a:t>
            </a:r>
            <a:r>
              <a:rPr lang="da-DK" sz="800" b="1" i="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digitalt understøttede træningsforløb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da-DK" sz="800" b="1" kern="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a-DK" sz="800" kern="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SOSU medarbejderne</a:t>
            </a:r>
            <a:r>
              <a:rPr lang="da-DK" sz="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har en </a:t>
            </a:r>
            <a:r>
              <a:rPr lang="da-DK" sz="800" b="1" kern="10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hverdagsviden</a:t>
            </a:r>
            <a:r>
              <a:rPr lang="da-DK" sz="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da-DK" sz="800" b="1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a-DK" sz="800" b="1" i="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relation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da-DK" sz="800" b="1" i="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forståelse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og et </a:t>
            </a:r>
            <a:r>
              <a:rPr lang="da-DK" sz="800" b="1" i="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kendskab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til borgerne</a:t>
            </a:r>
            <a:r>
              <a:rPr lang="da-DK" sz="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der 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alle er afgørende faktorer for at </a:t>
            </a:r>
            <a:r>
              <a:rPr lang="da-DK" sz="800" b="1" i="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motivere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til træning, </a:t>
            </a:r>
            <a:r>
              <a:rPr lang="da-DK" sz="800" b="1" i="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gennemføre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træningsforløb og ikke mindst at </a:t>
            </a:r>
            <a:r>
              <a:rPr lang="da-DK" sz="800" b="1" i="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omsætte</a:t>
            </a:r>
            <a:r>
              <a:rPr lang="da-DK" sz="800" b="0" i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træningens gevinster i hverdagens funktioner og aktiviteter.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a-DK" sz="8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Denne </a:t>
            </a:r>
            <a:r>
              <a:rPr lang="da-DK" sz="800" b="1" kern="10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viden</a:t>
            </a:r>
            <a:r>
              <a:rPr lang="da-DK" sz="800" kern="1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skal </a:t>
            </a:r>
            <a:r>
              <a:rPr lang="da-DK" sz="8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værdsættes på samme måde som den viden, sygeplejersker, terapeuter og andre fagligheder bidrager med, i det </a:t>
            </a:r>
            <a:r>
              <a:rPr lang="da-DK" sz="800" kern="100">
                <a:solidFill>
                  <a:srgbClr val="9BBB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tværfaglige samarbejde</a:t>
            </a:r>
            <a:r>
              <a:rPr lang="da-DK" sz="8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da-DK" sz="800" b="0" i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1EB7205-7D78-A17E-E482-F3A68C1F0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ED91F58-FAA9-0719-9AFA-95765081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BA4555F-06B9-2643-30DC-E8C49E4002E8}"/>
              </a:ext>
            </a:extLst>
          </p:cNvPr>
          <p:cNvSpPr/>
          <p:nvPr/>
        </p:nvSpPr>
        <p:spPr>
          <a:xfrm>
            <a:off x="314533" y="314357"/>
            <a:ext cx="8514933" cy="4514786"/>
          </a:xfrm>
          <a:custGeom>
            <a:avLst/>
            <a:gdLst/>
            <a:ahLst/>
            <a:cxnLst/>
            <a:rect l="l" t="t" r="r" b="b"/>
            <a:pathLst>
              <a:path w="18722340" h="9926955">
                <a:moveTo>
                  <a:pt x="18596658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9800748"/>
                </a:lnTo>
                <a:lnTo>
                  <a:pt x="9874" y="9849655"/>
                </a:lnTo>
                <a:lnTo>
                  <a:pt x="36803" y="9889595"/>
                </a:lnTo>
                <a:lnTo>
                  <a:pt x="76743" y="9916524"/>
                </a:lnTo>
                <a:lnTo>
                  <a:pt x="125650" y="9926399"/>
                </a:lnTo>
                <a:lnTo>
                  <a:pt x="18596658" y="9926399"/>
                </a:lnTo>
                <a:lnTo>
                  <a:pt x="18645570" y="9916524"/>
                </a:lnTo>
                <a:lnTo>
                  <a:pt x="18685509" y="9889595"/>
                </a:lnTo>
                <a:lnTo>
                  <a:pt x="18712436" y="9849655"/>
                </a:lnTo>
                <a:lnTo>
                  <a:pt x="18722309" y="9800748"/>
                </a:lnTo>
                <a:lnTo>
                  <a:pt x="18722309" y="125650"/>
                </a:lnTo>
                <a:lnTo>
                  <a:pt x="18712436" y="76743"/>
                </a:lnTo>
                <a:lnTo>
                  <a:pt x="18685509" y="36803"/>
                </a:lnTo>
                <a:lnTo>
                  <a:pt x="18645570" y="9874"/>
                </a:lnTo>
                <a:lnTo>
                  <a:pt x="18596658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60A8C01-B1E7-E7D9-5542-900F77131477}"/>
              </a:ext>
            </a:extLst>
          </p:cNvPr>
          <p:cNvSpPr txBox="1"/>
          <p:nvPr/>
        </p:nvSpPr>
        <p:spPr>
          <a:xfrm>
            <a:off x="517270" y="700336"/>
            <a:ext cx="866395" cy="31373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defTabSz="415869" eaLnBrk="1" fontAlgn="auto" hangingPunct="1">
              <a:spcBef>
                <a:spcPts val="45"/>
              </a:spcBef>
              <a:spcAft>
                <a:spcPts val="0"/>
              </a:spcAft>
              <a:defRPr/>
            </a:pPr>
            <a:r>
              <a:rPr lang="da-DK" sz="2001" kern="0" spc="-5">
                <a:solidFill>
                  <a:srgbClr val="6BAF84"/>
                </a:solidFill>
                <a:latin typeface="Roboto"/>
                <a:cs typeface="Roboto"/>
              </a:rPr>
              <a:t>Formål</a:t>
            </a:r>
            <a:endParaRPr sz="2001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79" name="object 179">
            <a:extLst>
              <a:ext uri="{FF2B5EF4-FFF2-40B4-BE49-F238E27FC236}">
                <a16:creationId xmlns:a16="http://schemas.microsoft.com/office/drawing/2014/main" id="{CD6C77E1-E935-34A6-734D-7CDAB2620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734" y="997096"/>
            <a:ext cx="6427778" cy="41264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364"/>
              </a:spcAft>
            </a:pPr>
            <a:r>
              <a:rPr lang="da-DK" sz="1000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give vores perspektiv på</a:t>
            </a:r>
            <a:r>
              <a:rPr lang="da-DK" sz="1000" kern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hvilke elementer der er væsentlige,</a:t>
            </a:r>
            <a:r>
              <a:rPr lang="da-DK" sz="1000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når man skal arbejde med træning og rehabilitering i fremtidens helhedspleje</a:t>
            </a:r>
            <a:br>
              <a:rPr lang="da-DK" sz="1000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sz="5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0" name="object 3">
            <a:extLst>
              <a:ext uri="{FF2B5EF4-FFF2-40B4-BE49-F238E27FC236}">
                <a16:creationId xmlns:a16="http://schemas.microsoft.com/office/drawing/2014/main" id="{4837A2F9-6193-5BCB-0107-5F6B0ED7149E}"/>
              </a:ext>
            </a:extLst>
          </p:cNvPr>
          <p:cNvSpPr txBox="1"/>
          <p:nvPr/>
        </p:nvSpPr>
        <p:spPr>
          <a:xfrm>
            <a:off x="517270" y="1441819"/>
            <a:ext cx="935707" cy="31373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defTabSz="415869" eaLnBrk="1" fontAlgn="auto" hangingPunct="1">
              <a:spcBef>
                <a:spcPts val="45"/>
              </a:spcBef>
              <a:spcAft>
                <a:spcPts val="0"/>
              </a:spcAft>
              <a:defRPr/>
            </a:pPr>
            <a:r>
              <a:rPr lang="da-DK" sz="2001" kern="0" spc="-5">
                <a:solidFill>
                  <a:srgbClr val="6BAF84"/>
                </a:solidFill>
                <a:latin typeface="Roboto"/>
                <a:cs typeface="Roboto"/>
              </a:rPr>
              <a:t>Udbytte</a:t>
            </a:r>
            <a:endParaRPr sz="2001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81" name="object 179">
            <a:extLst>
              <a:ext uri="{FF2B5EF4-FFF2-40B4-BE49-F238E27FC236}">
                <a16:creationId xmlns:a16="http://schemas.microsoft.com/office/drawing/2014/main" id="{B0E17683-41F2-19EB-8244-8A6D009574AF}"/>
              </a:ext>
            </a:extLst>
          </p:cNvPr>
          <p:cNvSpPr txBox="1">
            <a:spLocks/>
          </p:cNvSpPr>
          <p:nvPr/>
        </p:nvSpPr>
        <p:spPr>
          <a:xfrm>
            <a:off x="517269" y="1735976"/>
            <a:ext cx="7204375" cy="161096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4400" b="0" i="0">
                <a:solidFill>
                  <a:srgbClr val="1E5A4A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000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deltagerne får inspiration til</a:t>
            </a:r>
            <a:r>
              <a:rPr lang="da-DK" sz="1000" kern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a-DK" sz="1000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 videre udviklings- og planlægningsarbejde omkring træning og rehabilitering i helhedsplejen</a:t>
            </a:r>
          </a:p>
        </p:txBody>
      </p:sp>
      <p:pic>
        <p:nvPicPr>
          <p:cNvPr id="182" name="object 24">
            <a:extLst>
              <a:ext uri="{FF2B5EF4-FFF2-40B4-BE49-F238E27FC236}">
                <a16:creationId xmlns:a16="http://schemas.microsoft.com/office/drawing/2014/main" id="{109BD42C-5D1A-21DF-6525-1A289B8D93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6089" y="468508"/>
            <a:ext cx="625956" cy="628049"/>
          </a:xfrm>
          <a:prstGeom prst="rect">
            <a:avLst/>
          </a:prstGeom>
        </p:spPr>
      </p:pic>
      <p:pic>
        <p:nvPicPr>
          <p:cNvPr id="183" name="Billede 182">
            <a:extLst>
              <a:ext uri="{FF2B5EF4-FFF2-40B4-BE49-F238E27FC236}">
                <a16:creationId xmlns:a16="http://schemas.microsoft.com/office/drawing/2014/main" id="{C195F876-7D3E-2E43-64AB-8E7A468EF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14" y="4269885"/>
            <a:ext cx="896844" cy="437591"/>
          </a:xfrm>
          <a:prstGeom prst="rect">
            <a:avLst/>
          </a:prstGeom>
        </p:spPr>
      </p:pic>
      <p:sp>
        <p:nvSpPr>
          <p:cNvPr id="184" name="object 3">
            <a:extLst>
              <a:ext uri="{FF2B5EF4-FFF2-40B4-BE49-F238E27FC236}">
                <a16:creationId xmlns:a16="http://schemas.microsoft.com/office/drawing/2014/main" id="{7438238F-662F-106D-59A6-6876BF2A7E46}"/>
              </a:ext>
            </a:extLst>
          </p:cNvPr>
          <p:cNvSpPr txBox="1"/>
          <p:nvPr/>
        </p:nvSpPr>
        <p:spPr>
          <a:xfrm>
            <a:off x="517270" y="2160861"/>
            <a:ext cx="935707" cy="31373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defTabSz="415869" eaLnBrk="1" fontAlgn="auto" hangingPunct="1">
              <a:spcBef>
                <a:spcPts val="45"/>
              </a:spcBef>
              <a:spcAft>
                <a:spcPts val="0"/>
              </a:spcAft>
              <a:defRPr/>
            </a:pPr>
            <a:r>
              <a:rPr lang="da-DK" sz="2001" kern="0" spc="-5">
                <a:solidFill>
                  <a:srgbClr val="6BAF84"/>
                </a:solidFill>
                <a:latin typeface="Roboto"/>
                <a:cs typeface="Roboto"/>
              </a:rPr>
              <a:t>Praktisk</a:t>
            </a:r>
            <a:endParaRPr sz="2001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85" name="object 179">
            <a:extLst>
              <a:ext uri="{FF2B5EF4-FFF2-40B4-BE49-F238E27FC236}">
                <a16:creationId xmlns:a16="http://schemas.microsoft.com/office/drawing/2014/main" id="{BCE7D819-F9FD-45E7-A77A-CCF6A28CDFB1}"/>
              </a:ext>
            </a:extLst>
          </p:cNvPr>
          <p:cNvSpPr txBox="1">
            <a:spLocks/>
          </p:cNvSpPr>
          <p:nvPr/>
        </p:nvSpPr>
        <p:spPr>
          <a:xfrm>
            <a:off x="517270" y="2398149"/>
            <a:ext cx="5129060" cy="157129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4400" b="0" i="0">
                <a:solidFill>
                  <a:srgbClr val="1E5A4A"/>
                </a:solidFill>
                <a:latin typeface="Roboto"/>
                <a:ea typeface="+mj-ea"/>
                <a:cs typeface="Roboto"/>
              </a:defRPr>
            </a:lvl1pPr>
          </a:lstStyle>
          <a:p>
            <a:pPr defTabSz="41586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defRPr/>
            </a:pPr>
            <a:r>
              <a:rPr lang="da-DK" sz="1001" kern="1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Webinaret optages og vil være tilgængeligt på vores hjemmeside efterfølgende</a:t>
            </a:r>
          </a:p>
          <a:p>
            <a:pPr marL="155951" indent="-155951" defTabSz="41586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buFont typeface="Arial" panose="020B0604020202020204" pitchFamily="34" charset="0"/>
              <a:buChar char="•"/>
              <a:defRPr/>
            </a:pPr>
            <a:endParaRPr lang="da-DK" sz="1001" kern="1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defRPr/>
            </a:pPr>
            <a:r>
              <a:rPr lang="da-DK" sz="1001" kern="1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Materiale fra dagens webinar vil ligeledes være tilgængeligt på vores hjemmeside</a:t>
            </a:r>
          </a:p>
          <a:p>
            <a:pPr marL="155951" indent="-155951" defTabSz="41586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buFont typeface="Arial" panose="020B0604020202020204" pitchFamily="34" charset="0"/>
              <a:buChar char="•"/>
              <a:defRPr/>
            </a:pPr>
            <a:endParaRPr lang="da-DK" sz="1001" kern="1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defRPr/>
            </a:pPr>
            <a:r>
              <a:rPr lang="da-DK" sz="1001" kern="1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Spørgsmål, tanker og refleksioner opsamles via Padlet</a:t>
            </a:r>
            <a:br>
              <a:rPr lang="da-DK" sz="1001" kern="1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da-DK" sz="1001" kern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6" name="object 3">
            <a:extLst>
              <a:ext uri="{FF2B5EF4-FFF2-40B4-BE49-F238E27FC236}">
                <a16:creationId xmlns:a16="http://schemas.microsoft.com/office/drawing/2014/main" id="{AD954330-4270-0EF1-24FA-14A10E72FFD1}"/>
              </a:ext>
            </a:extLst>
          </p:cNvPr>
          <p:cNvSpPr txBox="1"/>
          <p:nvPr/>
        </p:nvSpPr>
        <p:spPr>
          <a:xfrm>
            <a:off x="6785937" y="2868184"/>
            <a:ext cx="935707" cy="31373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defTabSz="415869" eaLnBrk="1" fontAlgn="auto" hangingPunct="1">
              <a:spcBef>
                <a:spcPts val="45"/>
              </a:spcBef>
              <a:spcAft>
                <a:spcPts val="0"/>
              </a:spcAft>
              <a:defRPr/>
            </a:pPr>
            <a:r>
              <a:rPr lang="da-DK" sz="2001" kern="0" spc="-5">
                <a:solidFill>
                  <a:srgbClr val="6BAF84"/>
                </a:solidFill>
                <a:latin typeface="Roboto"/>
                <a:cs typeface="Roboto"/>
              </a:rPr>
              <a:t>Padlet:</a:t>
            </a:r>
            <a:endParaRPr sz="2001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6" name="Grafik 5" descr="Internet med massiv udfyldning">
            <a:hlinkClick r:id="rId5"/>
            <a:extLst>
              <a:ext uri="{FF2B5EF4-FFF2-40B4-BE49-F238E27FC236}">
                <a16:creationId xmlns:a16="http://schemas.microsoft.com/office/drawing/2014/main" id="{AFB27D1F-A544-3EED-B2B9-B75B12859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4717" y="2904450"/>
            <a:ext cx="415870" cy="415870"/>
          </a:xfrm>
          <a:prstGeom prst="rect">
            <a:avLst/>
          </a:prstGeom>
        </p:spPr>
      </p:pic>
      <p:pic>
        <p:nvPicPr>
          <p:cNvPr id="10" name="Grafik 9" descr="Videokamera med massiv udfyldning">
            <a:hlinkClick r:id="rId5"/>
            <a:extLst>
              <a:ext uri="{FF2B5EF4-FFF2-40B4-BE49-F238E27FC236}">
                <a16:creationId xmlns:a16="http://schemas.microsoft.com/office/drawing/2014/main" id="{E804CC8D-44E9-6BF2-C762-537195BAF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5303" y="2266663"/>
            <a:ext cx="415870" cy="41587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B6A9947-6B68-D843-F5A5-26B1D79931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5937" y="3259112"/>
            <a:ext cx="1428958" cy="14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54214-65C1-F48A-A85C-673AE4E7E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D0208BC1-FDD8-0BD0-AD54-EBFAF5B4C3A7}"/>
              </a:ext>
            </a:extLst>
          </p:cNvPr>
          <p:cNvSpPr txBox="1"/>
          <p:nvPr/>
        </p:nvSpPr>
        <p:spPr>
          <a:xfrm>
            <a:off x="343032" y="523981"/>
            <a:ext cx="3209382" cy="37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5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Organisering – et eksempel</a:t>
            </a:r>
            <a:endParaRPr sz="2000" kern="0"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76FE5D19-754A-1B54-EF7F-47B4D6799410}"/>
              </a:ext>
            </a:extLst>
          </p:cNvPr>
          <p:cNvSpPr txBox="1"/>
          <p:nvPr/>
        </p:nvSpPr>
        <p:spPr>
          <a:xfrm>
            <a:off x="317384" y="67555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6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rgbClr val="257962"/>
                </a:solidFill>
                <a:latin typeface="+mj-lt"/>
              </a:rPr>
              <a:t>Træning</a:t>
            </a:r>
            <a:r>
              <a:rPr sz="3300" b="0" kern="0">
                <a:solidFill>
                  <a:srgbClr val="257962"/>
                </a:solidFill>
                <a:latin typeface="+mj-lt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923C5BCA-59C5-C6FF-F859-7A52FF1832A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1"/>
            <a:ext cx="625956" cy="6280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948565F-2A05-93D7-2BDE-0ACEDE52F4A0}"/>
              </a:ext>
            </a:extLst>
          </p:cNvPr>
          <p:cNvSpPr txBox="1"/>
          <p:nvPr/>
        </p:nvSpPr>
        <p:spPr>
          <a:xfrm>
            <a:off x="4572000" y="421561"/>
            <a:ext cx="2568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”Det er nemt at melde borgere ind til DigiRehab træning, og der er flere lejligheder til at sparre med kollegaer”</a:t>
            </a:r>
            <a:endParaRPr lang="da-DK" sz="800" i="1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2E43FB2-769E-EEF6-FE0F-C0F6D58D799E}"/>
              </a:ext>
            </a:extLst>
          </p:cNvPr>
          <p:cNvSpPr txBox="1"/>
          <p:nvPr/>
        </p:nvSpPr>
        <p:spPr>
          <a:xfrm>
            <a:off x="4572000" y="1616024"/>
            <a:ext cx="3698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da-DK" sz="800">
                <a:solidFill>
                  <a:srgbClr val="000000"/>
                </a:solidFill>
                <a:latin typeface="Roboto" panose="02000000000000000000" pitchFamily="2" charset="0"/>
              </a:rPr>
              <a:t>H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vert team i hjemmeplejen har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ansvaret for DigiRehab træningen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som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udføres af medarbejdere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der i forvejen kommer i borgerens hjem.</a:t>
            </a:r>
          </a:p>
          <a:p>
            <a:pPr algn="l"/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Teamet beslutter selv, hvordan de vil organisere DigiRehab træningen, og alle har et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medansvar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for, at de borgere, som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kan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modtage træning, får tilbudt et DigiRehab forløb.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E558DDF-0508-66D7-A30D-FA339762379D}"/>
              </a:ext>
            </a:extLst>
          </p:cNvPr>
          <p:cNvSpPr txBox="1"/>
          <p:nvPr/>
        </p:nvSpPr>
        <p:spPr>
          <a:xfrm>
            <a:off x="4572000" y="2352387"/>
            <a:ext cx="3698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Frontløbere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– DigiRehab eksperter med et særligt ansvar for at facilitere DigiRehab indsatsen – har været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afgørende for succes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endParaRPr lang="da-DK" sz="80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82C19E2-0117-332E-C985-4A0957A6315E}"/>
              </a:ext>
            </a:extLst>
          </p:cNvPr>
          <p:cNvSpPr txBox="1"/>
          <p:nvPr/>
        </p:nvSpPr>
        <p:spPr>
          <a:xfrm>
            <a:off x="4574495" y="2743651"/>
            <a:ext cx="3696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DigiRehab træning er en “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SKAL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” opgave. Derfor bliver træning ikke aflyst, selvom der er travlt. DigiRehab er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forankret så dybt 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 de daglige opgaver og arbejdsgange, at det er blevet en naturlig del af </a:t>
            </a:r>
            <a:r>
              <a:rPr lang="da-DK" sz="800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kulturen</a:t>
            </a:r>
            <a:r>
              <a:rPr lang="da-DK" sz="8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da-DK" sz="80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2D2AA923-D999-E114-D217-28962626ADF4}"/>
              </a:ext>
            </a:extLst>
          </p:cNvPr>
          <p:cNvSpPr txBox="1"/>
          <p:nvPr/>
        </p:nvSpPr>
        <p:spPr>
          <a:xfrm>
            <a:off x="87549" y="3980723"/>
            <a:ext cx="24463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”DigiRehab er en integreret del af arbejdet, og det er vigtigt ikke at bruge forandringer som undskyldning for ikke at lave træning. </a:t>
            </a:r>
            <a:endParaRPr lang="da-DK" sz="800" i="1"/>
          </a:p>
        </p:txBody>
      </p:sp>
      <p:pic>
        <p:nvPicPr>
          <p:cNvPr id="8" name="Pladsholder til billede 7" descr="Et billede, der indeholder skitse, kort">
            <a:hlinkClick r:id="rId4"/>
            <a:extLst>
              <a:ext uri="{FF2B5EF4-FFF2-40B4-BE49-F238E27FC236}">
                <a16:creationId xmlns:a16="http://schemas.microsoft.com/office/drawing/2014/main" id="{CF524E6E-16BF-9ABF-B4A4-868AEDEB0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7717" b="7717"/>
          <a:stretch>
            <a:fillRect/>
          </a:stretch>
        </p:blipFill>
        <p:spPr/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33E1DC2-A258-E8A8-0C41-492A88F67644}"/>
              </a:ext>
            </a:extLst>
          </p:cNvPr>
          <p:cNvSpPr txBox="1"/>
          <p:nvPr/>
        </p:nvSpPr>
        <p:spPr>
          <a:xfrm>
            <a:off x="213885" y="1277470"/>
            <a:ext cx="15711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Man aflyser jo heller ikke mad og bad, selvom der er travlt.”</a:t>
            </a:r>
            <a:endParaRPr lang="da-DK" sz="80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E4F771D-D352-20B0-DA3E-C62C777A4B38}"/>
              </a:ext>
            </a:extLst>
          </p:cNvPr>
          <p:cNvSpPr txBox="1"/>
          <p:nvPr/>
        </p:nvSpPr>
        <p:spPr>
          <a:xfrm>
            <a:off x="87549" y="2690941"/>
            <a:ext cx="157114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”Der er et større helhedsfokus” </a:t>
            </a:r>
            <a:endParaRPr lang="da-DK" sz="800" i="1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E9E51F99-1FED-458B-D632-6A5F5BE53251}"/>
              </a:ext>
            </a:extLst>
          </p:cNvPr>
          <p:cNvSpPr txBox="1"/>
          <p:nvPr/>
        </p:nvSpPr>
        <p:spPr>
          <a:xfrm>
            <a:off x="4572000" y="3980723"/>
            <a:ext cx="2268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b="0" i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”Det er blevet nemmere at følge op og det er mit indtryk, at det styrker udbyttet af træningen”</a:t>
            </a:r>
            <a:endParaRPr lang="da-DK" sz="80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033EDB9-507C-74D2-B59A-9A2BBC8F0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4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2EDD7-8A91-FBAD-7460-8A8AE194C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E6CB4929-C759-C77F-ECC7-65838D434EBA}"/>
              </a:ext>
            </a:extLst>
          </p:cNvPr>
          <p:cNvSpPr txBox="1"/>
          <p:nvPr/>
        </p:nvSpPr>
        <p:spPr>
          <a:xfrm>
            <a:off x="3823799" y="596319"/>
            <a:ext cx="1496398" cy="35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0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Organisering</a:t>
            </a:r>
            <a:endParaRPr sz="2000" kern="0"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F38FD4E5-7406-C429-A01E-EA59AE3D1A36}"/>
              </a:ext>
            </a:extLst>
          </p:cNvPr>
          <p:cNvSpPr txBox="1"/>
          <p:nvPr/>
        </p:nvSpPr>
        <p:spPr>
          <a:xfrm>
            <a:off x="3186205" y="79296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5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</a:t>
            </a:r>
            <a:r>
              <a:rPr sz="3300" b="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1866E781-CF34-D236-88CC-920A94E1D2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2"/>
            <a:ext cx="625956" cy="628049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76386D72-5248-7CD4-CC60-AE6BD9AD1125}"/>
              </a:ext>
            </a:extLst>
          </p:cNvPr>
          <p:cNvSpPr/>
          <p:nvPr/>
        </p:nvSpPr>
        <p:spPr>
          <a:xfrm>
            <a:off x="206246" y="4735290"/>
            <a:ext cx="568933" cy="247789"/>
          </a:xfrm>
          <a:custGeom>
            <a:avLst/>
            <a:gdLst/>
            <a:ahLst/>
            <a:cxnLst/>
            <a:rect l="l" t="t" r="r" b="b"/>
            <a:pathLst>
              <a:path w="1250950" h="544829">
                <a:moveTo>
                  <a:pt x="81800" y="119430"/>
                </a:moveTo>
                <a:lnTo>
                  <a:pt x="80543" y="112763"/>
                </a:lnTo>
                <a:lnTo>
                  <a:pt x="75514" y="101625"/>
                </a:lnTo>
                <a:lnTo>
                  <a:pt x="74295" y="100088"/>
                </a:lnTo>
                <a:lnTo>
                  <a:pt x="74180" y="99936"/>
                </a:lnTo>
                <a:lnTo>
                  <a:pt x="71907" y="97078"/>
                </a:lnTo>
                <a:lnTo>
                  <a:pt x="62585" y="89928"/>
                </a:lnTo>
                <a:lnTo>
                  <a:pt x="60096" y="88773"/>
                </a:lnTo>
                <a:lnTo>
                  <a:pt x="60096" y="118186"/>
                </a:lnTo>
                <a:lnTo>
                  <a:pt x="60096" y="135864"/>
                </a:lnTo>
                <a:lnTo>
                  <a:pt x="57569" y="142633"/>
                </a:lnTo>
                <a:lnTo>
                  <a:pt x="47421" y="152412"/>
                </a:lnTo>
                <a:lnTo>
                  <a:pt x="39624" y="154889"/>
                </a:lnTo>
                <a:lnTo>
                  <a:pt x="21005" y="154889"/>
                </a:lnTo>
                <a:lnTo>
                  <a:pt x="21005" y="100088"/>
                </a:lnTo>
                <a:lnTo>
                  <a:pt x="22352" y="99936"/>
                </a:lnTo>
                <a:lnTo>
                  <a:pt x="41046" y="99936"/>
                </a:lnTo>
                <a:lnTo>
                  <a:pt x="47967" y="102057"/>
                </a:lnTo>
                <a:lnTo>
                  <a:pt x="57696" y="111340"/>
                </a:lnTo>
                <a:lnTo>
                  <a:pt x="60096" y="118186"/>
                </a:lnTo>
                <a:lnTo>
                  <a:pt x="60096" y="88773"/>
                </a:lnTo>
                <a:lnTo>
                  <a:pt x="56972" y="87312"/>
                </a:lnTo>
                <a:lnTo>
                  <a:pt x="43942" y="83985"/>
                </a:lnTo>
                <a:lnTo>
                  <a:pt x="36703" y="83146"/>
                </a:lnTo>
                <a:lnTo>
                  <a:pt x="24942" y="83146"/>
                </a:lnTo>
                <a:lnTo>
                  <a:pt x="20408" y="83312"/>
                </a:lnTo>
                <a:lnTo>
                  <a:pt x="7988" y="83985"/>
                </a:lnTo>
                <a:lnTo>
                  <a:pt x="8953" y="83985"/>
                </a:lnTo>
                <a:lnTo>
                  <a:pt x="4851" y="84442"/>
                </a:lnTo>
                <a:lnTo>
                  <a:pt x="0" y="85267"/>
                </a:lnTo>
                <a:lnTo>
                  <a:pt x="0" y="169341"/>
                </a:lnTo>
                <a:lnTo>
                  <a:pt x="4851" y="170243"/>
                </a:lnTo>
                <a:lnTo>
                  <a:pt x="9791" y="170853"/>
                </a:lnTo>
                <a:lnTo>
                  <a:pt x="19862" y="171437"/>
                </a:lnTo>
                <a:lnTo>
                  <a:pt x="24244" y="171564"/>
                </a:lnTo>
                <a:lnTo>
                  <a:pt x="36296" y="171564"/>
                </a:lnTo>
                <a:lnTo>
                  <a:pt x="71932" y="156946"/>
                </a:lnTo>
                <a:lnTo>
                  <a:pt x="81800" y="134721"/>
                </a:lnTo>
                <a:lnTo>
                  <a:pt x="81800" y="119430"/>
                </a:lnTo>
                <a:close/>
              </a:path>
              <a:path w="1250950" h="544829">
                <a:moveTo>
                  <a:pt x="137172" y="40309"/>
                </a:moveTo>
                <a:lnTo>
                  <a:pt x="136791" y="31483"/>
                </a:lnTo>
                <a:lnTo>
                  <a:pt x="133057" y="23520"/>
                </a:lnTo>
                <a:lnTo>
                  <a:pt x="126809" y="17818"/>
                </a:lnTo>
                <a:lnTo>
                  <a:pt x="118910" y="14897"/>
                </a:lnTo>
                <a:lnTo>
                  <a:pt x="110223" y="15303"/>
                </a:lnTo>
                <a:lnTo>
                  <a:pt x="102362" y="19100"/>
                </a:lnTo>
                <a:lnTo>
                  <a:pt x="96735" y="25438"/>
                </a:lnTo>
                <a:lnTo>
                  <a:pt x="93853" y="33451"/>
                </a:lnTo>
                <a:lnTo>
                  <a:pt x="94246" y="42265"/>
                </a:lnTo>
                <a:lnTo>
                  <a:pt x="97980" y="50241"/>
                </a:lnTo>
                <a:lnTo>
                  <a:pt x="104216" y="55956"/>
                </a:lnTo>
                <a:lnTo>
                  <a:pt x="112115" y="58877"/>
                </a:lnTo>
                <a:lnTo>
                  <a:pt x="120802" y="58483"/>
                </a:lnTo>
                <a:lnTo>
                  <a:pt x="128651" y="54686"/>
                </a:lnTo>
                <a:lnTo>
                  <a:pt x="134289" y="48336"/>
                </a:lnTo>
                <a:lnTo>
                  <a:pt x="137172" y="40309"/>
                </a:lnTo>
                <a:close/>
              </a:path>
              <a:path w="1250950" h="544829">
                <a:moveTo>
                  <a:pt x="183642" y="8128"/>
                </a:moveTo>
                <a:lnTo>
                  <a:pt x="181241" y="673"/>
                </a:lnTo>
                <a:lnTo>
                  <a:pt x="176453" y="0"/>
                </a:lnTo>
                <a:lnTo>
                  <a:pt x="172834" y="1168"/>
                </a:lnTo>
                <a:lnTo>
                  <a:pt x="167081" y="3009"/>
                </a:lnTo>
                <a:lnTo>
                  <a:pt x="148526" y="40246"/>
                </a:lnTo>
                <a:lnTo>
                  <a:pt x="126530" y="75882"/>
                </a:lnTo>
                <a:lnTo>
                  <a:pt x="103695" y="95034"/>
                </a:lnTo>
                <a:lnTo>
                  <a:pt x="92697" y="83019"/>
                </a:lnTo>
                <a:lnTo>
                  <a:pt x="87439" y="76581"/>
                </a:lnTo>
                <a:lnTo>
                  <a:pt x="82575" y="69596"/>
                </a:lnTo>
                <a:lnTo>
                  <a:pt x="68961" y="49110"/>
                </a:lnTo>
                <a:lnTo>
                  <a:pt x="65189" y="43230"/>
                </a:lnTo>
                <a:lnTo>
                  <a:pt x="52895" y="45021"/>
                </a:lnTo>
                <a:lnTo>
                  <a:pt x="49314" y="46774"/>
                </a:lnTo>
                <a:lnTo>
                  <a:pt x="45440" y="55156"/>
                </a:lnTo>
                <a:lnTo>
                  <a:pt x="51409" y="59855"/>
                </a:lnTo>
                <a:lnTo>
                  <a:pt x="63525" y="71704"/>
                </a:lnTo>
                <a:lnTo>
                  <a:pt x="93573" y="103301"/>
                </a:lnTo>
                <a:lnTo>
                  <a:pt x="108204" y="145846"/>
                </a:lnTo>
                <a:lnTo>
                  <a:pt x="103619" y="182270"/>
                </a:lnTo>
                <a:lnTo>
                  <a:pt x="102438" y="195021"/>
                </a:lnTo>
                <a:lnTo>
                  <a:pt x="102666" y="202006"/>
                </a:lnTo>
                <a:lnTo>
                  <a:pt x="103886" y="204330"/>
                </a:lnTo>
                <a:lnTo>
                  <a:pt x="106527" y="204495"/>
                </a:lnTo>
                <a:lnTo>
                  <a:pt x="114007" y="201561"/>
                </a:lnTo>
                <a:lnTo>
                  <a:pt x="125387" y="175260"/>
                </a:lnTo>
                <a:lnTo>
                  <a:pt x="124206" y="144132"/>
                </a:lnTo>
                <a:lnTo>
                  <a:pt x="124104" y="132715"/>
                </a:lnTo>
                <a:lnTo>
                  <a:pt x="130746" y="94703"/>
                </a:lnTo>
                <a:lnTo>
                  <a:pt x="149872" y="57150"/>
                </a:lnTo>
                <a:lnTo>
                  <a:pt x="178777" y="13423"/>
                </a:lnTo>
                <a:lnTo>
                  <a:pt x="183642" y="8128"/>
                </a:lnTo>
                <a:close/>
              </a:path>
              <a:path w="1250950" h="544829">
                <a:moveTo>
                  <a:pt x="216966" y="124879"/>
                </a:moveTo>
                <a:lnTo>
                  <a:pt x="195935" y="124879"/>
                </a:lnTo>
                <a:lnTo>
                  <a:pt x="195935" y="154889"/>
                </a:lnTo>
                <a:lnTo>
                  <a:pt x="193230" y="155282"/>
                </a:lnTo>
                <a:lnTo>
                  <a:pt x="160235" y="135305"/>
                </a:lnTo>
                <a:lnTo>
                  <a:pt x="159689" y="131470"/>
                </a:lnTo>
                <a:lnTo>
                  <a:pt x="159689" y="118516"/>
                </a:lnTo>
                <a:lnTo>
                  <a:pt x="161874" y="111658"/>
                </a:lnTo>
                <a:lnTo>
                  <a:pt x="170586" y="101625"/>
                </a:lnTo>
                <a:lnTo>
                  <a:pt x="177673" y="99098"/>
                </a:lnTo>
                <a:lnTo>
                  <a:pt x="187464" y="99098"/>
                </a:lnTo>
                <a:lnTo>
                  <a:pt x="191871" y="99098"/>
                </a:lnTo>
                <a:lnTo>
                  <a:pt x="195935" y="99593"/>
                </a:lnTo>
                <a:lnTo>
                  <a:pt x="203377" y="101701"/>
                </a:lnTo>
                <a:lnTo>
                  <a:pt x="206667" y="102920"/>
                </a:lnTo>
                <a:lnTo>
                  <a:pt x="209575" y="104317"/>
                </a:lnTo>
                <a:lnTo>
                  <a:pt x="215633" y="88773"/>
                </a:lnTo>
                <a:lnTo>
                  <a:pt x="189014" y="82156"/>
                </a:lnTo>
                <a:lnTo>
                  <a:pt x="178155" y="82156"/>
                </a:lnTo>
                <a:lnTo>
                  <a:pt x="143929" y="102501"/>
                </a:lnTo>
                <a:lnTo>
                  <a:pt x="137858" y="120015"/>
                </a:lnTo>
                <a:lnTo>
                  <a:pt x="137858" y="134378"/>
                </a:lnTo>
                <a:lnTo>
                  <a:pt x="159448" y="167093"/>
                </a:lnTo>
                <a:lnTo>
                  <a:pt x="177203" y="172059"/>
                </a:lnTo>
                <a:lnTo>
                  <a:pt x="192405" y="172059"/>
                </a:lnTo>
                <a:lnTo>
                  <a:pt x="199263" y="171551"/>
                </a:lnTo>
                <a:lnTo>
                  <a:pt x="210413" y="169481"/>
                </a:lnTo>
                <a:lnTo>
                  <a:pt x="214452" y="168490"/>
                </a:lnTo>
                <a:lnTo>
                  <a:pt x="216966" y="167589"/>
                </a:lnTo>
                <a:lnTo>
                  <a:pt x="216966" y="124879"/>
                </a:lnTo>
                <a:close/>
              </a:path>
              <a:path w="1250950" h="544829">
                <a:moveTo>
                  <a:pt x="257517" y="84150"/>
                </a:moveTo>
                <a:lnTo>
                  <a:pt x="236499" y="84150"/>
                </a:lnTo>
                <a:lnTo>
                  <a:pt x="236499" y="170459"/>
                </a:lnTo>
                <a:lnTo>
                  <a:pt x="257517" y="170459"/>
                </a:lnTo>
                <a:lnTo>
                  <a:pt x="257517" y="84150"/>
                </a:lnTo>
                <a:close/>
              </a:path>
              <a:path w="1250950" h="544829">
                <a:moveTo>
                  <a:pt x="281597" y="511771"/>
                </a:moveTo>
                <a:lnTo>
                  <a:pt x="248678" y="504228"/>
                </a:lnTo>
                <a:lnTo>
                  <a:pt x="212064" y="429272"/>
                </a:lnTo>
                <a:lnTo>
                  <a:pt x="204063" y="414426"/>
                </a:lnTo>
                <a:lnTo>
                  <a:pt x="196761" y="402412"/>
                </a:lnTo>
                <a:lnTo>
                  <a:pt x="192354" y="396278"/>
                </a:lnTo>
                <a:lnTo>
                  <a:pt x="190157" y="393217"/>
                </a:lnTo>
                <a:lnTo>
                  <a:pt x="184251" y="386854"/>
                </a:lnTo>
                <a:lnTo>
                  <a:pt x="210616" y="372618"/>
                </a:lnTo>
                <a:lnTo>
                  <a:pt x="221589" y="360921"/>
                </a:lnTo>
                <a:lnTo>
                  <a:pt x="229438" y="352552"/>
                </a:lnTo>
                <a:lnTo>
                  <a:pt x="240741" y="326656"/>
                </a:lnTo>
                <a:lnTo>
                  <a:pt x="244513" y="294932"/>
                </a:lnTo>
                <a:lnTo>
                  <a:pt x="242785" y="276199"/>
                </a:lnTo>
                <a:lnTo>
                  <a:pt x="216928" y="232702"/>
                </a:lnTo>
                <a:lnTo>
                  <a:pt x="195834" y="220446"/>
                </a:lnTo>
                <a:lnTo>
                  <a:pt x="195834" y="304355"/>
                </a:lnTo>
                <a:lnTo>
                  <a:pt x="194640" y="316471"/>
                </a:lnTo>
                <a:lnTo>
                  <a:pt x="166395" y="352171"/>
                </a:lnTo>
                <a:lnTo>
                  <a:pt x="123977" y="360921"/>
                </a:lnTo>
                <a:lnTo>
                  <a:pt x="89217" y="360921"/>
                </a:lnTo>
                <a:lnTo>
                  <a:pt x="89217" y="247789"/>
                </a:lnTo>
                <a:lnTo>
                  <a:pt x="137883" y="247789"/>
                </a:lnTo>
                <a:lnTo>
                  <a:pt x="179616" y="263105"/>
                </a:lnTo>
                <a:lnTo>
                  <a:pt x="195834" y="304355"/>
                </a:lnTo>
                <a:lnTo>
                  <a:pt x="195834" y="220446"/>
                </a:lnTo>
                <a:lnTo>
                  <a:pt x="183959" y="215734"/>
                </a:lnTo>
                <a:lnTo>
                  <a:pt x="163423" y="211493"/>
                </a:lnTo>
                <a:lnTo>
                  <a:pt x="140208" y="210070"/>
                </a:lnTo>
                <a:lnTo>
                  <a:pt x="89217" y="210070"/>
                </a:lnTo>
                <a:lnTo>
                  <a:pt x="1130" y="212432"/>
                </a:lnTo>
                <a:lnTo>
                  <a:pt x="1130" y="238353"/>
                </a:lnTo>
                <a:lnTo>
                  <a:pt x="40538" y="247789"/>
                </a:lnTo>
                <a:lnTo>
                  <a:pt x="40538" y="502335"/>
                </a:lnTo>
                <a:lnTo>
                  <a:pt x="1130" y="511771"/>
                </a:lnTo>
                <a:lnTo>
                  <a:pt x="1130" y="540054"/>
                </a:lnTo>
                <a:lnTo>
                  <a:pt x="128612" y="540054"/>
                </a:lnTo>
                <a:lnTo>
                  <a:pt x="128612" y="511771"/>
                </a:lnTo>
                <a:lnTo>
                  <a:pt x="89217" y="502335"/>
                </a:lnTo>
                <a:lnTo>
                  <a:pt x="89217" y="396278"/>
                </a:lnTo>
                <a:lnTo>
                  <a:pt x="110070" y="396278"/>
                </a:lnTo>
                <a:lnTo>
                  <a:pt x="120751" y="396938"/>
                </a:lnTo>
                <a:lnTo>
                  <a:pt x="157530" y="423672"/>
                </a:lnTo>
                <a:lnTo>
                  <a:pt x="212064" y="540054"/>
                </a:lnTo>
                <a:lnTo>
                  <a:pt x="281597" y="540054"/>
                </a:lnTo>
                <a:lnTo>
                  <a:pt x="281597" y="511771"/>
                </a:lnTo>
                <a:close/>
              </a:path>
              <a:path w="1250950" h="544829">
                <a:moveTo>
                  <a:pt x="490194" y="396278"/>
                </a:moveTo>
                <a:lnTo>
                  <a:pt x="484111" y="347814"/>
                </a:lnTo>
                <a:lnTo>
                  <a:pt x="465861" y="313194"/>
                </a:lnTo>
                <a:lnTo>
                  <a:pt x="441071" y="296265"/>
                </a:lnTo>
                <a:lnTo>
                  <a:pt x="441071" y="386854"/>
                </a:lnTo>
                <a:lnTo>
                  <a:pt x="329806" y="386854"/>
                </a:lnTo>
                <a:lnTo>
                  <a:pt x="340842" y="350126"/>
                </a:lnTo>
                <a:lnTo>
                  <a:pt x="377520" y="323405"/>
                </a:lnTo>
                <a:lnTo>
                  <a:pt x="390080" y="322275"/>
                </a:lnTo>
                <a:lnTo>
                  <a:pt x="402640" y="323405"/>
                </a:lnTo>
                <a:lnTo>
                  <a:pt x="434289" y="349821"/>
                </a:lnTo>
                <a:lnTo>
                  <a:pt x="441071" y="386854"/>
                </a:lnTo>
                <a:lnTo>
                  <a:pt x="441071" y="296265"/>
                </a:lnTo>
                <a:lnTo>
                  <a:pt x="435444" y="292417"/>
                </a:lnTo>
                <a:lnTo>
                  <a:pt x="392849" y="285496"/>
                </a:lnTo>
                <a:lnTo>
                  <a:pt x="380593" y="286118"/>
                </a:lnTo>
                <a:lnTo>
                  <a:pt x="336892" y="300837"/>
                </a:lnTo>
                <a:lnTo>
                  <a:pt x="303860" y="332346"/>
                </a:lnTo>
                <a:lnTo>
                  <a:pt x="283972" y="377723"/>
                </a:lnTo>
                <a:lnTo>
                  <a:pt x="279273" y="418909"/>
                </a:lnTo>
                <a:lnTo>
                  <a:pt x="281038" y="446582"/>
                </a:lnTo>
                <a:lnTo>
                  <a:pt x="295186" y="492671"/>
                </a:lnTo>
                <a:lnTo>
                  <a:pt x="323342" y="525805"/>
                </a:lnTo>
                <a:lnTo>
                  <a:pt x="364832" y="542658"/>
                </a:lnTo>
                <a:lnTo>
                  <a:pt x="390537" y="544766"/>
                </a:lnTo>
                <a:lnTo>
                  <a:pt x="400773" y="544398"/>
                </a:lnTo>
                <a:lnTo>
                  <a:pt x="445935" y="532638"/>
                </a:lnTo>
                <a:lnTo>
                  <a:pt x="481545" y="511670"/>
                </a:lnTo>
                <a:lnTo>
                  <a:pt x="487451" y="507060"/>
                </a:lnTo>
                <a:lnTo>
                  <a:pt x="489267" y="505650"/>
                </a:lnTo>
                <a:lnTo>
                  <a:pt x="473049" y="481139"/>
                </a:lnTo>
                <a:lnTo>
                  <a:pt x="463765" y="487260"/>
                </a:lnTo>
                <a:lnTo>
                  <a:pt x="460362" y="489458"/>
                </a:lnTo>
                <a:lnTo>
                  <a:pt x="422363" y="503923"/>
                </a:lnTo>
                <a:lnTo>
                  <a:pt x="401955" y="507060"/>
                </a:lnTo>
                <a:lnTo>
                  <a:pt x="395173" y="507060"/>
                </a:lnTo>
                <a:lnTo>
                  <a:pt x="380936" y="505650"/>
                </a:lnTo>
                <a:lnTo>
                  <a:pt x="380733" y="505650"/>
                </a:lnTo>
                <a:lnTo>
                  <a:pt x="346252" y="483958"/>
                </a:lnTo>
                <a:lnTo>
                  <a:pt x="329095" y="440563"/>
                </a:lnTo>
                <a:lnTo>
                  <a:pt x="327952" y="422198"/>
                </a:lnTo>
                <a:lnTo>
                  <a:pt x="487883" y="421259"/>
                </a:lnTo>
                <a:lnTo>
                  <a:pt x="490194" y="396278"/>
                </a:lnTo>
                <a:close/>
              </a:path>
              <a:path w="1250950" h="544829">
                <a:moveTo>
                  <a:pt x="770661" y="514121"/>
                </a:moveTo>
                <a:lnTo>
                  <a:pt x="735888" y="502348"/>
                </a:lnTo>
                <a:lnTo>
                  <a:pt x="735888" y="370344"/>
                </a:lnTo>
                <a:lnTo>
                  <a:pt x="734733" y="351421"/>
                </a:lnTo>
                <a:lnTo>
                  <a:pt x="717346" y="307886"/>
                </a:lnTo>
                <a:lnTo>
                  <a:pt x="677799" y="286905"/>
                </a:lnTo>
                <a:lnTo>
                  <a:pt x="659396" y="285508"/>
                </a:lnTo>
                <a:lnTo>
                  <a:pt x="639699" y="287629"/>
                </a:lnTo>
                <a:lnTo>
                  <a:pt x="619988" y="293992"/>
                </a:lnTo>
                <a:lnTo>
                  <a:pt x="600290" y="304596"/>
                </a:lnTo>
                <a:lnTo>
                  <a:pt x="580593" y="319443"/>
                </a:lnTo>
                <a:lnTo>
                  <a:pt x="580593" y="177076"/>
                </a:lnTo>
                <a:lnTo>
                  <a:pt x="494842" y="179438"/>
                </a:lnTo>
                <a:lnTo>
                  <a:pt x="494842" y="205359"/>
                </a:lnTo>
                <a:lnTo>
                  <a:pt x="534238" y="214795"/>
                </a:lnTo>
                <a:lnTo>
                  <a:pt x="534238" y="502348"/>
                </a:lnTo>
                <a:lnTo>
                  <a:pt x="494842" y="514121"/>
                </a:lnTo>
                <a:lnTo>
                  <a:pt x="494842" y="540054"/>
                </a:lnTo>
                <a:lnTo>
                  <a:pt x="610730" y="540054"/>
                </a:lnTo>
                <a:lnTo>
                  <a:pt x="610730" y="514121"/>
                </a:lnTo>
                <a:lnTo>
                  <a:pt x="580593" y="502348"/>
                </a:lnTo>
                <a:lnTo>
                  <a:pt x="580593" y="363283"/>
                </a:lnTo>
                <a:lnTo>
                  <a:pt x="620001" y="332168"/>
                </a:lnTo>
                <a:lnTo>
                  <a:pt x="644563" y="325564"/>
                </a:lnTo>
                <a:lnTo>
                  <a:pt x="651052" y="325564"/>
                </a:lnTo>
                <a:lnTo>
                  <a:pt x="684314" y="344436"/>
                </a:lnTo>
                <a:lnTo>
                  <a:pt x="689533" y="375056"/>
                </a:lnTo>
                <a:lnTo>
                  <a:pt x="689533" y="502818"/>
                </a:lnTo>
                <a:lnTo>
                  <a:pt x="659396" y="514121"/>
                </a:lnTo>
                <a:lnTo>
                  <a:pt x="659396" y="540054"/>
                </a:lnTo>
                <a:lnTo>
                  <a:pt x="770661" y="540054"/>
                </a:lnTo>
                <a:lnTo>
                  <a:pt x="770661" y="514121"/>
                </a:lnTo>
                <a:close/>
              </a:path>
              <a:path w="1250950" h="544829">
                <a:moveTo>
                  <a:pt x="1009396" y="511771"/>
                </a:moveTo>
                <a:lnTo>
                  <a:pt x="972299" y="502335"/>
                </a:lnTo>
                <a:lnTo>
                  <a:pt x="972299" y="431634"/>
                </a:lnTo>
                <a:lnTo>
                  <a:pt x="972299" y="358559"/>
                </a:lnTo>
                <a:lnTo>
                  <a:pt x="964806" y="320852"/>
                </a:lnTo>
                <a:lnTo>
                  <a:pt x="923975" y="289687"/>
                </a:lnTo>
                <a:lnTo>
                  <a:pt x="887945" y="285496"/>
                </a:lnTo>
                <a:lnTo>
                  <a:pt x="866559" y="286677"/>
                </a:lnTo>
                <a:lnTo>
                  <a:pt x="844130" y="290220"/>
                </a:lnTo>
                <a:lnTo>
                  <a:pt x="820661" y="296113"/>
                </a:lnTo>
                <a:lnTo>
                  <a:pt x="796150" y="304355"/>
                </a:lnTo>
                <a:lnTo>
                  <a:pt x="798461" y="363270"/>
                </a:lnTo>
                <a:lnTo>
                  <a:pt x="828598" y="363270"/>
                </a:lnTo>
                <a:lnTo>
                  <a:pt x="835101" y="327926"/>
                </a:lnTo>
                <a:lnTo>
                  <a:pt x="840651" y="326047"/>
                </a:lnTo>
                <a:lnTo>
                  <a:pt x="849312" y="323773"/>
                </a:lnTo>
                <a:lnTo>
                  <a:pt x="859078" y="322148"/>
                </a:lnTo>
                <a:lnTo>
                  <a:pt x="869950" y="321183"/>
                </a:lnTo>
                <a:lnTo>
                  <a:pt x="881913" y="320852"/>
                </a:lnTo>
                <a:lnTo>
                  <a:pt x="901179" y="323507"/>
                </a:lnTo>
                <a:lnTo>
                  <a:pt x="914946" y="331457"/>
                </a:lnTo>
                <a:lnTo>
                  <a:pt x="923201" y="344716"/>
                </a:lnTo>
                <a:lnTo>
                  <a:pt x="925957" y="363270"/>
                </a:lnTo>
                <a:lnTo>
                  <a:pt x="925957" y="400989"/>
                </a:lnTo>
                <a:lnTo>
                  <a:pt x="925957" y="431634"/>
                </a:lnTo>
                <a:lnTo>
                  <a:pt x="925957" y="469341"/>
                </a:lnTo>
                <a:lnTo>
                  <a:pt x="918083" y="478764"/>
                </a:lnTo>
                <a:lnTo>
                  <a:pt x="884313" y="502335"/>
                </a:lnTo>
                <a:lnTo>
                  <a:pt x="868159" y="507060"/>
                </a:lnTo>
                <a:lnTo>
                  <a:pt x="862901" y="507060"/>
                </a:lnTo>
                <a:lnTo>
                  <a:pt x="830072" y="477989"/>
                </a:lnTo>
                <a:lnTo>
                  <a:pt x="829538" y="469341"/>
                </a:lnTo>
                <a:lnTo>
                  <a:pt x="830453" y="460324"/>
                </a:lnTo>
                <a:lnTo>
                  <a:pt x="863777" y="433933"/>
                </a:lnTo>
                <a:lnTo>
                  <a:pt x="893495" y="431634"/>
                </a:lnTo>
                <a:lnTo>
                  <a:pt x="925957" y="431634"/>
                </a:lnTo>
                <a:lnTo>
                  <a:pt x="925957" y="400989"/>
                </a:lnTo>
                <a:lnTo>
                  <a:pt x="888860" y="400989"/>
                </a:lnTo>
                <a:lnTo>
                  <a:pt x="842213" y="405561"/>
                </a:lnTo>
                <a:lnTo>
                  <a:pt x="808901" y="419252"/>
                </a:lnTo>
                <a:lnTo>
                  <a:pt x="788911" y="442087"/>
                </a:lnTo>
                <a:lnTo>
                  <a:pt x="782243" y="474052"/>
                </a:lnTo>
                <a:lnTo>
                  <a:pt x="783374" y="490054"/>
                </a:lnTo>
                <a:lnTo>
                  <a:pt x="800328" y="526376"/>
                </a:lnTo>
                <a:lnTo>
                  <a:pt x="837615" y="543623"/>
                </a:lnTo>
                <a:lnTo>
                  <a:pt x="854557" y="544766"/>
                </a:lnTo>
                <a:lnTo>
                  <a:pt x="872693" y="542417"/>
                </a:lnTo>
                <a:lnTo>
                  <a:pt x="890955" y="535343"/>
                </a:lnTo>
                <a:lnTo>
                  <a:pt x="909320" y="523557"/>
                </a:lnTo>
                <a:lnTo>
                  <a:pt x="927811" y="507060"/>
                </a:lnTo>
                <a:lnTo>
                  <a:pt x="937539" y="540054"/>
                </a:lnTo>
                <a:lnTo>
                  <a:pt x="1009396" y="537705"/>
                </a:lnTo>
                <a:lnTo>
                  <a:pt x="1009396" y="511771"/>
                </a:lnTo>
                <a:close/>
              </a:path>
              <a:path w="1250950" h="544829">
                <a:moveTo>
                  <a:pt x="1250442" y="405714"/>
                </a:moveTo>
                <a:lnTo>
                  <a:pt x="1244409" y="352679"/>
                </a:lnTo>
                <a:lnTo>
                  <a:pt x="1226337" y="313309"/>
                </a:lnTo>
                <a:lnTo>
                  <a:pt x="1201775" y="292455"/>
                </a:lnTo>
                <a:lnTo>
                  <a:pt x="1201775" y="408533"/>
                </a:lnTo>
                <a:lnTo>
                  <a:pt x="1201521" y="418477"/>
                </a:lnTo>
                <a:lnTo>
                  <a:pt x="1192733" y="462038"/>
                </a:lnTo>
                <a:lnTo>
                  <a:pt x="1163523" y="495274"/>
                </a:lnTo>
                <a:lnTo>
                  <a:pt x="1131773" y="502348"/>
                </a:lnTo>
                <a:lnTo>
                  <a:pt x="1114856" y="502043"/>
                </a:lnTo>
                <a:lnTo>
                  <a:pt x="1101178" y="501167"/>
                </a:lnTo>
                <a:lnTo>
                  <a:pt x="1090739" y="499694"/>
                </a:lnTo>
                <a:lnTo>
                  <a:pt x="1083564" y="497636"/>
                </a:lnTo>
                <a:lnTo>
                  <a:pt x="1083564" y="349135"/>
                </a:lnTo>
                <a:lnTo>
                  <a:pt x="1114132" y="323672"/>
                </a:lnTo>
                <a:lnTo>
                  <a:pt x="1143812" y="318490"/>
                </a:lnTo>
                <a:lnTo>
                  <a:pt x="1157681" y="319989"/>
                </a:lnTo>
                <a:lnTo>
                  <a:pt x="1193812" y="355371"/>
                </a:lnTo>
                <a:lnTo>
                  <a:pt x="1201648" y="405714"/>
                </a:lnTo>
                <a:lnTo>
                  <a:pt x="1201775" y="408533"/>
                </a:lnTo>
                <a:lnTo>
                  <a:pt x="1201775" y="292455"/>
                </a:lnTo>
                <a:lnTo>
                  <a:pt x="1195971" y="288925"/>
                </a:lnTo>
                <a:lnTo>
                  <a:pt x="1176096" y="282829"/>
                </a:lnTo>
                <a:lnTo>
                  <a:pt x="1153096" y="280797"/>
                </a:lnTo>
                <a:lnTo>
                  <a:pt x="1135367" y="282498"/>
                </a:lnTo>
                <a:lnTo>
                  <a:pt x="1117854" y="287629"/>
                </a:lnTo>
                <a:lnTo>
                  <a:pt x="1100594" y="296176"/>
                </a:lnTo>
                <a:lnTo>
                  <a:pt x="1083564" y="308127"/>
                </a:lnTo>
                <a:lnTo>
                  <a:pt x="1083564" y="172364"/>
                </a:lnTo>
                <a:lnTo>
                  <a:pt x="1000112" y="174726"/>
                </a:lnTo>
                <a:lnTo>
                  <a:pt x="1000112" y="200647"/>
                </a:lnTo>
                <a:lnTo>
                  <a:pt x="1037209" y="205359"/>
                </a:lnTo>
                <a:lnTo>
                  <a:pt x="1037209" y="523557"/>
                </a:lnTo>
                <a:lnTo>
                  <a:pt x="1080541" y="537933"/>
                </a:lnTo>
                <a:lnTo>
                  <a:pt x="1122959" y="540054"/>
                </a:lnTo>
                <a:lnTo>
                  <a:pt x="1138021" y="539445"/>
                </a:lnTo>
                <a:lnTo>
                  <a:pt x="1177658" y="530148"/>
                </a:lnTo>
                <a:lnTo>
                  <a:pt x="1217536" y="502348"/>
                </a:lnTo>
                <a:lnTo>
                  <a:pt x="1242098" y="459689"/>
                </a:lnTo>
                <a:lnTo>
                  <a:pt x="1249921" y="420039"/>
                </a:lnTo>
                <a:lnTo>
                  <a:pt x="1250340" y="408533"/>
                </a:lnTo>
                <a:lnTo>
                  <a:pt x="1250442" y="405714"/>
                </a:lnTo>
                <a:close/>
              </a:path>
            </a:pathLst>
          </a:custGeom>
          <a:solidFill>
            <a:srgbClr val="7CBD9B"/>
          </a:solidFill>
        </p:spPr>
        <p:txBody>
          <a:bodyPr wrap="square" lIns="0" tIns="0" rIns="0" bIns="0" rtlCol="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endParaRPr sz="819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5884445D-D205-0174-C3D3-7AA7A3455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03" y="1014327"/>
            <a:ext cx="4101531" cy="4057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B85E17C-6148-73C6-D007-983BCD3C1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2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61F6C-10C9-2CA8-ABDA-4190A2FB2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A59483D2-71D9-8732-A99D-9F776047D0C3}"/>
              </a:ext>
            </a:extLst>
          </p:cNvPr>
          <p:cNvSpPr txBox="1"/>
          <p:nvPr/>
        </p:nvSpPr>
        <p:spPr>
          <a:xfrm>
            <a:off x="3823799" y="596319"/>
            <a:ext cx="1496398" cy="35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0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Organisering</a:t>
            </a:r>
            <a:endParaRPr sz="2000" kern="0"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7BB76497-9AA0-5948-1B00-4A0506FA28C5}"/>
              </a:ext>
            </a:extLst>
          </p:cNvPr>
          <p:cNvSpPr txBox="1"/>
          <p:nvPr/>
        </p:nvSpPr>
        <p:spPr>
          <a:xfrm>
            <a:off x="3186205" y="79296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5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</a:t>
            </a:r>
            <a:r>
              <a:rPr sz="3300" b="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DE032DA2-5FB1-3792-5EA7-C6C37CAA568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2"/>
            <a:ext cx="625956" cy="628049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309A8751-D891-C092-BDAE-EC44C8B5DF30}"/>
              </a:ext>
            </a:extLst>
          </p:cNvPr>
          <p:cNvSpPr/>
          <p:nvPr/>
        </p:nvSpPr>
        <p:spPr>
          <a:xfrm>
            <a:off x="206246" y="4735290"/>
            <a:ext cx="568933" cy="247789"/>
          </a:xfrm>
          <a:custGeom>
            <a:avLst/>
            <a:gdLst/>
            <a:ahLst/>
            <a:cxnLst/>
            <a:rect l="l" t="t" r="r" b="b"/>
            <a:pathLst>
              <a:path w="1250950" h="544829">
                <a:moveTo>
                  <a:pt x="81800" y="119430"/>
                </a:moveTo>
                <a:lnTo>
                  <a:pt x="80543" y="112763"/>
                </a:lnTo>
                <a:lnTo>
                  <a:pt x="75514" y="101625"/>
                </a:lnTo>
                <a:lnTo>
                  <a:pt x="74295" y="100088"/>
                </a:lnTo>
                <a:lnTo>
                  <a:pt x="74180" y="99936"/>
                </a:lnTo>
                <a:lnTo>
                  <a:pt x="71907" y="97078"/>
                </a:lnTo>
                <a:lnTo>
                  <a:pt x="62585" y="89928"/>
                </a:lnTo>
                <a:lnTo>
                  <a:pt x="60096" y="88773"/>
                </a:lnTo>
                <a:lnTo>
                  <a:pt x="60096" y="118186"/>
                </a:lnTo>
                <a:lnTo>
                  <a:pt x="60096" y="135864"/>
                </a:lnTo>
                <a:lnTo>
                  <a:pt x="57569" y="142633"/>
                </a:lnTo>
                <a:lnTo>
                  <a:pt x="47421" y="152412"/>
                </a:lnTo>
                <a:lnTo>
                  <a:pt x="39624" y="154889"/>
                </a:lnTo>
                <a:lnTo>
                  <a:pt x="21005" y="154889"/>
                </a:lnTo>
                <a:lnTo>
                  <a:pt x="21005" y="100088"/>
                </a:lnTo>
                <a:lnTo>
                  <a:pt x="22352" y="99936"/>
                </a:lnTo>
                <a:lnTo>
                  <a:pt x="41046" y="99936"/>
                </a:lnTo>
                <a:lnTo>
                  <a:pt x="47967" y="102057"/>
                </a:lnTo>
                <a:lnTo>
                  <a:pt x="57696" y="111340"/>
                </a:lnTo>
                <a:lnTo>
                  <a:pt x="60096" y="118186"/>
                </a:lnTo>
                <a:lnTo>
                  <a:pt x="60096" y="88773"/>
                </a:lnTo>
                <a:lnTo>
                  <a:pt x="56972" y="87312"/>
                </a:lnTo>
                <a:lnTo>
                  <a:pt x="43942" y="83985"/>
                </a:lnTo>
                <a:lnTo>
                  <a:pt x="36703" y="83146"/>
                </a:lnTo>
                <a:lnTo>
                  <a:pt x="24942" y="83146"/>
                </a:lnTo>
                <a:lnTo>
                  <a:pt x="20408" y="83312"/>
                </a:lnTo>
                <a:lnTo>
                  <a:pt x="7988" y="83985"/>
                </a:lnTo>
                <a:lnTo>
                  <a:pt x="8953" y="83985"/>
                </a:lnTo>
                <a:lnTo>
                  <a:pt x="4851" y="84442"/>
                </a:lnTo>
                <a:lnTo>
                  <a:pt x="0" y="85267"/>
                </a:lnTo>
                <a:lnTo>
                  <a:pt x="0" y="169341"/>
                </a:lnTo>
                <a:lnTo>
                  <a:pt x="4851" y="170243"/>
                </a:lnTo>
                <a:lnTo>
                  <a:pt x="9791" y="170853"/>
                </a:lnTo>
                <a:lnTo>
                  <a:pt x="19862" y="171437"/>
                </a:lnTo>
                <a:lnTo>
                  <a:pt x="24244" y="171564"/>
                </a:lnTo>
                <a:lnTo>
                  <a:pt x="36296" y="171564"/>
                </a:lnTo>
                <a:lnTo>
                  <a:pt x="71932" y="156946"/>
                </a:lnTo>
                <a:lnTo>
                  <a:pt x="81800" y="134721"/>
                </a:lnTo>
                <a:lnTo>
                  <a:pt x="81800" y="119430"/>
                </a:lnTo>
                <a:close/>
              </a:path>
              <a:path w="1250950" h="544829">
                <a:moveTo>
                  <a:pt x="137172" y="40309"/>
                </a:moveTo>
                <a:lnTo>
                  <a:pt x="136791" y="31483"/>
                </a:lnTo>
                <a:lnTo>
                  <a:pt x="133057" y="23520"/>
                </a:lnTo>
                <a:lnTo>
                  <a:pt x="126809" y="17818"/>
                </a:lnTo>
                <a:lnTo>
                  <a:pt x="118910" y="14897"/>
                </a:lnTo>
                <a:lnTo>
                  <a:pt x="110223" y="15303"/>
                </a:lnTo>
                <a:lnTo>
                  <a:pt x="102362" y="19100"/>
                </a:lnTo>
                <a:lnTo>
                  <a:pt x="96735" y="25438"/>
                </a:lnTo>
                <a:lnTo>
                  <a:pt x="93853" y="33451"/>
                </a:lnTo>
                <a:lnTo>
                  <a:pt x="94246" y="42265"/>
                </a:lnTo>
                <a:lnTo>
                  <a:pt x="97980" y="50241"/>
                </a:lnTo>
                <a:lnTo>
                  <a:pt x="104216" y="55956"/>
                </a:lnTo>
                <a:lnTo>
                  <a:pt x="112115" y="58877"/>
                </a:lnTo>
                <a:lnTo>
                  <a:pt x="120802" y="58483"/>
                </a:lnTo>
                <a:lnTo>
                  <a:pt x="128651" y="54686"/>
                </a:lnTo>
                <a:lnTo>
                  <a:pt x="134289" y="48336"/>
                </a:lnTo>
                <a:lnTo>
                  <a:pt x="137172" y="40309"/>
                </a:lnTo>
                <a:close/>
              </a:path>
              <a:path w="1250950" h="544829">
                <a:moveTo>
                  <a:pt x="183642" y="8128"/>
                </a:moveTo>
                <a:lnTo>
                  <a:pt x="181241" y="673"/>
                </a:lnTo>
                <a:lnTo>
                  <a:pt x="176453" y="0"/>
                </a:lnTo>
                <a:lnTo>
                  <a:pt x="172834" y="1168"/>
                </a:lnTo>
                <a:lnTo>
                  <a:pt x="167081" y="3009"/>
                </a:lnTo>
                <a:lnTo>
                  <a:pt x="148526" y="40246"/>
                </a:lnTo>
                <a:lnTo>
                  <a:pt x="126530" y="75882"/>
                </a:lnTo>
                <a:lnTo>
                  <a:pt x="103695" y="95034"/>
                </a:lnTo>
                <a:lnTo>
                  <a:pt x="92697" y="83019"/>
                </a:lnTo>
                <a:lnTo>
                  <a:pt x="87439" y="76581"/>
                </a:lnTo>
                <a:lnTo>
                  <a:pt x="82575" y="69596"/>
                </a:lnTo>
                <a:lnTo>
                  <a:pt x="68961" y="49110"/>
                </a:lnTo>
                <a:lnTo>
                  <a:pt x="65189" y="43230"/>
                </a:lnTo>
                <a:lnTo>
                  <a:pt x="52895" y="45021"/>
                </a:lnTo>
                <a:lnTo>
                  <a:pt x="49314" y="46774"/>
                </a:lnTo>
                <a:lnTo>
                  <a:pt x="45440" y="55156"/>
                </a:lnTo>
                <a:lnTo>
                  <a:pt x="51409" y="59855"/>
                </a:lnTo>
                <a:lnTo>
                  <a:pt x="63525" y="71704"/>
                </a:lnTo>
                <a:lnTo>
                  <a:pt x="93573" y="103301"/>
                </a:lnTo>
                <a:lnTo>
                  <a:pt x="108204" y="145846"/>
                </a:lnTo>
                <a:lnTo>
                  <a:pt x="103619" y="182270"/>
                </a:lnTo>
                <a:lnTo>
                  <a:pt x="102438" y="195021"/>
                </a:lnTo>
                <a:lnTo>
                  <a:pt x="102666" y="202006"/>
                </a:lnTo>
                <a:lnTo>
                  <a:pt x="103886" y="204330"/>
                </a:lnTo>
                <a:lnTo>
                  <a:pt x="106527" y="204495"/>
                </a:lnTo>
                <a:lnTo>
                  <a:pt x="114007" y="201561"/>
                </a:lnTo>
                <a:lnTo>
                  <a:pt x="125387" y="175260"/>
                </a:lnTo>
                <a:lnTo>
                  <a:pt x="124206" y="144132"/>
                </a:lnTo>
                <a:lnTo>
                  <a:pt x="124104" y="132715"/>
                </a:lnTo>
                <a:lnTo>
                  <a:pt x="130746" y="94703"/>
                </a:lnTo>
                <a:lnTo>
                  <a:pt x="149872" y="57150"/>
                </a:lnTo>
                <a:lnTo>
                  <a:pt x="178777" y="13423"/>
                </a:lnTo>
                <a:lnTo>
                  <a:pt x="183642" y="8128"/>
                </a:lnTo>
                <a:close/>
              </a:path>
              <a:path w="1250950" h="544829">
                <a:moveTo>
                  <a:pt x="216966" y="124879"/>
                </a:moveTo>
                <a:lnTo>
                  <a:pt x="195935" y="124879"/>
                </a:lnTo>
                <a:lnTo>
                  <a:pt x="195935" y="154889"/>
                </a:lnTo>
                <a:lnTo>
                  <a:pt x="193230" y="155282"/>
                </a:lnTo>
                <a:lnTo>
                  <a:pt x="160235" y="135305"/>
                </a:lnTo>
                <a:lnTo>
                  <a:pt x="159689" y="131470"/>
                </a:lnTo>
                <a:lnTo>
                  <a:pt x="159689" y="118516"/>
                </a:lnTo>
                <a:lnTo>
                  <a:pt x="161874" y="111658"/>
                </a:lnTo>
                <a:lnTo>
                  <a:pt x="170586" y="101625"/>
                </a:lnTo>
                <a:lnTo>
                  <a:pt x="177673" y="99098"/>
                </a:lnTo>
                <a:lnTo>
                  <a:pt x="187464" y="99098"/>
                </a:lnTo>
                <a:lnTo>
                  <a:pt x="191871" y="99098"/>
                </a:lnTo>
                <a:lnTo>
                  <a:pt x="195935" y="99593"/>
                </a:lnTo>
                <a:lnTo>
                  <a:pt x="203377" y="101701"/>
                </a:lnTo>
                <a:lnTo>
                  <a:pt x="206667" y="102920"/>
                </a:lnTo>
                <a:lnTo>
                  <a:pt x="209575" y="104317"/>
                </a:lnTo>
                <a:lnTo>
                  <a:pt x="215633" y="88773"/>
                </a:lnTo>
                <a:lnTo>
                  <a:pt x="189014" y="82156"/>
                </a:lnTo>
                <a:lnTo>
                  <a:pt x="178155" y="82156"/>
                </a:lnTo>
                <a:lnTo>
                  <a:pt x="143929" y="102501"/>
                </a:lnTo>
                <a:lnTo>
                  <a:pt x="137858" y="120015"/>
                </a:lnTo>
                <a:lnTo>
                  <a:pt x="137858" y="134378"/>
                </a:lnTo>
                <a:lnTo>
                  <a:pt x="159448" y="167093"/>
                </a:lnTo>
                <a:lnTo>
                  <a:pt x="177203" y="172059"/>
                </a:lnTo>
                <a:lnTo>
                  <a:pt x="192405" y="172059"/>
                </a:lnTo>
                <a:lnTo>
                  <a:pt x="199263" y="171551"/>
                </a:lnTo>
                <a:lnTo>
                  <a:pt x="210413" y="169481"/>
                </a:lnTo>
                <a:lnTo>
                  <a:pt x="214452" y="168490"/>
                </a:lnTo>
                <a:lnTo>
                  <a:pt x="216966" y="167589"/>
                </a:lnTo>
                <a:lnTo>
                  <a:pt x="216966" y="124879"/>
                </a:lnTo>
                <a:close/>
              </a:path>
              <a:path w="1250950" h="544829">
                <a:moveTo>
                  <a:pt x="257517" y="84150"/>
                </a:moveTo>
                <a:lnTo>
                  <a:pt x="236499" y="84150"/>
                </a:lnTo>
                <a:lnTo>
                  <a:pt x="236499" y="170459"/>
                </a:lnTo>
                <a:lnTo>
                  <a:pt x="257517" y="170459"/>
                </a:lnTo>
                <a:lnTo>
                  <a:pt x="257517" y="84150"/>
                </a:lnTo>
                <a:close/>
              </a:path>
              <a:path w="1250950" h="544829">
                <a:moveTo>
                  <a:pt x="281597" y="511771"/>
                </a:moveTo>
                <a:lnTo>
                  <a:pt x="248678" y="504228"/>
                </a:lnTo>
                <a:lnTo>
                  <a:pt x="212064" y="429272"/>
                </a:lnTo>
                <a:lnTo>
                  <a:pt x="204063" y="414426"/>
                </a:lnTo>
                <a:lnTo>
                  <a:pt x="196761" y="402412"/>
                </a:lnTo>
                <a:lnTo>
                  <a:pt x="192354" y="396278"/>
                </a:lnTo>
                <a:lnTo>
                  <a:pt x="190157" y="393217"/>
                </a:lnTo>
                <a:lnTo>
                  <a:pt x="184251" y="386854"/>
                </a:lnTo>
                <a:lnTo>
                  <a:pt x="210616" y="372618"/>
                </a:lnTo>
                <a:lnTo>
                  <a:pt x="221589" y="360921"/>
                </a:lnTo>
                <a:lnTo>
                  <a:pt x="229438" y="352552"/>
                </a:lnTo>
                <a:lnTo>
                  <a:pt x="240741" y="326656"/>
                </a:lnTo>
                <a:lnTo>
                  <a:pt x="244513" y="294932"/>
                </a:lnTo>
                <a:lnTo>
                  <a:pt x="242785" y="276199"/>
                </a:lnTo>
                <a:lnTo>
                  <a:pt x="216928" y="232702"/>
                </a:lnTo>
                <a:lnTo>
                  <a:pt x="195834" y="220446"/>
                </a:lnTo>
                <a:lnTo>
                  <a:pt x="195834" y="304355"/>
                </a:lnTo>
                <a:lnTo>
                  <a:pt x="194640" y="316471"/>
                </a:lnTo>
                <a:lnTo>
                  <a:pt x="166395" y="352171"/>
                </a:lnTo>
                <a:lnTo>
                  <a:pt x="123977" y="360921"/>
                </a:lnTo>
                <a:lnTo>
                  <a:pt x="89217" y="360921"/>
                </a:lnTo>
                <a:lnTo>
                  <a:pt x="89217" y="247789"/>
                </a:lnTo>
                <a:lnTo>
                  <a:pt x="137883" y="247789"/>
                </a:lnTo>
                <a:lnTo>
                  <a:pt x="179616" y="263105"/>
                </a:lnTo>
                <a:lnTo>
                  <a:pt x="195834" y="304355"/>
                </a:lnTo>
                <a:lnTo>
                  <a:pt x="195834" y="220446"/>
                </a:lnTo>
                <a:lnTo>
                  <a:pt x="183959" y="215734"/>
                </a:lnTo>
                <a:lnTo>
                  <a:pt x="163423" y="211493"/>
                </a:lnTo>
                <a:lnTo>
                  <a:pt x="140208" y="210070"/>
                </a:lnTo>
                <a:lnTo>
                  <a:pt x="89217" y="210070"/>
                </a:lnTo>
                <a:lnTo>
                  <a:pt x="1130" y="212432"/>
                </a:lnTo>
                <a:lnTo>
                  <a:pt x="1130" y="238353"/>
                </a:lnTo>
                <a:lnTo>
                  <a:pt x="40538" y="247789"/>
                </a:lnTo>
                <a:lnTo>
                  <a:pt x="40538" y="502335"/>
                </a:lnTo>
                <a:lnTo>
                  <a:pt x="1130" y="511771"/>
                </a:lnTo>
                <a:lnTo>
                  <a:pt x="1130" y="540054"/>
                </a:lnTo>
                <a:lnTo>
                  <a:pt x="128612" y="540054"/>
                </a:lnTo>
                <a:lnTo>
                  <a:pt x="128612" y="511771"/>
                </a:lnTo>
                <a:lnTo>
                  <a:pt x="89217" y="502335"/>
                </a:lnTo>
                <a:lnTo>
                  <a:pt x="89217" y="396278"/>
                </a:lnTo>
                <a:lnTo>
                  <a:pt x="110070" y="396278"/>
                </a:lnTo>
                <a:lnTo>
                  <a:pt x="120751" y="396938"/>
                </a:lnTo>
                <a:lnTo>
                  <a:pt x="157530" y="423672"/>
                </a:lnTo>
                <a:lnTo>
                  <a:pt x="212064" y="540054"/>
                </a:lnTo>
                <a:lnTo>
                  <a:pt x="281597" y="540054"/>
                </a:lnTo>
                <a:lnTo>
                  <a:pt x="281597" y="511771"/>
                </a:lnTo>
                <a:close/>
              </a:path>
              <a:path w="1250950" h="544829">
                <a:moveTo>
                  <a:pt x="490194" y="396278"/>
                </a:moveTo>
                <a:lnTo>
                  <a:pt x="484111" y="347814"/>
                </a:lnTo>
                <a:lnTo>
                  <a:pt x="465861" y="313194"/>
                </a:lnTo>
                <a:lnTo>
                  <a:pt x="441071" y="296265"/>
                </a:lnTo>
                <a:lnTo>
                  <a:pt x="441071" y="386854"/>
                </a:lnTo>
                <a:lnTo>
                  <a:pt x="329806" y="386854"/>
                </a:lnTo>
                <a:lnTo>
                  <a:pt x="340842" y="350126"/>
                </a:lnTo>
                <a:lnTo>
                  <a:pt x="377520" y="323405"/>
                </a:lnTo>
                <a:lnTo>
                  <a:pt x="390080" y="322275"/>
                </a:lnTo>
                <a:lnTo>
                  <a:pt x="402640" y="323405"/>
                </a:lnTo>
                <a:lnTo>
                  <a:pt x="434289" y="349821"/>
                </a:lnTo>
                <a:lnTo>
                  <a:pt x="441071" y="386854"/>
                </a:lnTo>
                <a:lnTo>
                  <a:pt x="441071" y="296265"/>
                </a:lnTo>
                <a:lnTo>
                  <a:pt x="435444" y="292417"/>
                </a:lnTo>
                <a:lnTo>
                  <a:pt x="392849" y="285496"/>
                </a:lnTo>
                <a:lnTo>
                  <a:pt x="380593" y="286118"/>
                </a:lnTo>
                <a:lnTo>
                  <a:pt x="336892" y="300837"/>
                </a:lnTo>
                <a:lnTo>
                  <a:pt x="303860" y="332346"/>
                </a:lnTo>
                <a:lnTo>
                  <a:pt x="283972" y="377723"/>
                </a:lnTo>
                <a:lnTo>
                  <a:pt x="279273" y="418909"/>
                </a:lnTo>
                <a:lnTo>
                  <a:pt x="281038" y="446582"/>
                </a:lnTo>
                <a:lnTo>
                  <a:pt x="295186" y="492671"/>
                </a:lnTo>
                <a:lnTo>
                  <a:pt x="323342" y="525805"/>
                </a:lnTo>
                <a:lnTo>
                  <a:pt x="364832" y="542658"/>
                </a:lnTo>
                <a:lnTo>
                  <a:pt x="390537" y="544766"/>
                </a:lnTo>
                <a:lnTo>
                  <a:pt x="400773" y="544398"/>
                </a:lnTo>
                <a:lnTo>
                  <a:pt x="445935" y="532638"/>
                </a:lnTo>
                <a:lnTo>
                  <a:pt x="481545" y="511670"/>
                </a:lnTo>
                <a:lnTo>
                  <a:pt x="487451" y="507060"/>
                </a:lnTo>
                <a:lnTo>
                  <a:pt x="489267" y="505650"/>
                </a:lnTo>
                <a:lnTo>
                  <a:pt x="473049" y="481139"/>
                </a:lnTo>
                <a:lnTo>
                  <a:pt x="463765" y="487260"/>
                </a:lnTo>
                <a:lnTo>
                  <a:pt x="460362" y="489458"/>
                </a:lnTo>
                <a:lnTo>
                  <a:pt x="422363" y="503923"/>
                </a:lnTo>
                <a:lnTo>
                  <a:pt x="401955" y="507060"/>
                </a:lnTo>
                <a:lnTo>
                  <a:pt x="395173" y="507060"/>
                </a:lnTo>
                <a:lnTo>
                  <a:pt x="380936" y="505650"/>
                </a:lnTo>
                <a:lnTo>
                  <a:pt x="380733" y="505650"/>
                </a:lnTo>
                <a:lnTo>
                  <a:pt x="346252" y="483958"/>
                </a:lnTo>
                <a:lnTo>
                  <a:pt x="329095" y="440563"/>
                </a:lnTo>
                <a:lnTo>
                  <a:pt x="327952" y="422198"/>
                </a:lnTo>
                <a:lnTo>
                  <a:pt x="487883" y="421259"/>
                </a:lnTo>
                <a:lnTo>
                  <a:pt x="490194" y="396278"/>
                </a:lnTo>
                <a:close/>
              </a:path>
              <a:path w="1250950" h="544829">
                <a:moveTo>
                  <a:pt x="770661" y="514121"/>
                </a:moveTo>
                <a:lnTo>
                  <a:pt x="735888" y="502348"/>
                </a:lnTo>
                <a:lnTo>
                  <a:pt x="735888" y="370344"/>
                </a:lnTo>
                <a:lnTo>
                  <a:pt x="734733" y="351421"/>
                </a:lnTo>
                <a:lnTo>
                  <a:pt x="717346" y="307886"/>
                </a:lnTo>
                <a:lnTo>
                  <a:pt x="677799" y="286905"/>
                </a:lnTo>
                <a:lnTo>
                  <a:pt x="659396" y="285508"/>
                </a:lnTo>
                <a:lnTo>
                  <a:pt x="639699" y="287629"/>
                </a:lnTo>
                <a:lnTo>
                  <a:pt x="619988" y="293992"/>
                </a:lnTo>
                <a:lnTo>
                  <a:pt x="600290" y="304596"/>
                </a:lnTo>
                <a:lnTo>
                  <a:pt x="580593" y="319443"/>
                </a:lnTo>
                <a:lnTo>
                  <a:pt x="580593" y="177076"/>
                </a:lnTo>
                <a:lnTo>
                  <a:pt x="494842" y="179438"/>
                </a:lnTo>
                <a:lnTo>
                  <a:pt x="494842" y="205359"/>
                </a:lnTo>
                <a:lnTo>
                  <a:pt x="534238" y="214795"/>
                </a:lnTo>
                <a:lnTo>
                  <a:pt x="534238" y="502348"/>
                </a:lnTo>
                <a:lnTo>
                  <a:pt x="494842" y="514121"/>
                </a:lnTo>
                <a:lnTo>
                  <a:pt x="494842" y="540054"/>
                </a:lnTo>
                <a:lnTo>
                  <a:pt x="610730" y="540054"/>
                </a:lnTo>
                <a:lnTo>
                  <a:pt x="610730" y="514121"/>
                </a:lnTo>
                <a:lnTo>
                  <a:pt x="580593" y="502348"/>
                </a:lnTo>
                <a:lnTo>
                  <a:pt x="580593" y="363283"/>
                </a:lnTo>
                <a:lnTo>
                  <a:pt x="620001" y="332168"/>
                </a:lnTo>
                <a:lnTo>
                  <a:pt x="644563" y="325564"/>
                </a:lnTo>
                <a:lnTo>
                  <a:pt x="651052" y="325564"/>
                </a:lnTo>
                <a:lnTo>
                  <a:pt x="684314" y="344436"/>
                </a:lnTo>
                <a:lnTo>
                  <a:pt x="689533" y="375056"/>
                </a:lnTo>
                <a:lnTo>
                  <a:pt x="689533" y="502818"/>
                </a:lnTo>
                <a:lnTo>
                  <a:pt x="659396" y="514121"/>
                </a:lnTo>
                <a:lnTo>
                  <a:pt x="659396" y="540054"/>
                </a:lnTo>
                <a:lnTo>
                  <a:pt x="770661" y="540054"/>
                </a:lnTo>
                <a:lnTo>
                  <a:pt x="770661" y="514121"/>
                </a:lnTo>
                <a:close/>
              </a:path>
              <a:path w="1250950" h="544829">
                <a:moveTo>
                  <a:pt x="1009396" y="511771"/>
                </a:moveTo>
                <a:lnTo>
                  <a:pt x="972299" y="502335"/>
                </a:lnTo>
                <a:lnTo>
                  <a:pt x="972299" y="431634"/>
                </a:lnTo>
                <a:lnTo>
                  <a:pt x="972299" y="358559"/>
                </a:lnTo>
                <a:lnTo>
                  <a:pt x="964806" y="320852"/>
                </a:lnTo>
                <a:lnTo>
                  <a:pt x="923975" y="289687"/>
                </a:lnTo>
                <a:lnTo>
                  <a:pt x="887945" y="285496"/>
                </a:lnTo>
                <a:lnTo>
                  <a:pt x="866559" y="286677"/>
                </a:lnTo>
                <a:lnTo>
                  <a:pt x="844130" y="290220"/>
                </a:lnTo>
                <a:lnTo>
                  <a:pt x="820661" y="296113"/>
                </a:lnTo>
                <a:lnTo>
                  <a:pt x="796150" y="304355"/>
                </a:lnTo>
                <a:lnTo>
                  <a:pt x="798461" y="363270"/>
                </a:lnTo>
                <a:lnTo>
                  <a:pt x="828598" y="363270"/>
                </a:lnTo>
                <a:lnTo>
                  <a:pt x="835101" y="327926"/>
                </a:lnTo>
                <a:lnTo>
                  <a:pt x="840651" y="326047"/>
                </a:lnTo>
                <a:lnTo>
                  <a:pt x="849312" y="323773"/>
                </a:lnTo>
                <a:lnTo>
                  <a:pt x="859078" y="322148"/>
                </a:lnTo>
                <a:lnTo>
                  <a:pt x="869950" y="321183"/>
                </a:lnTo>
                <a:lnTo>
                  <a:pt x="881913" y="320852"/>
                </a:lnTo>
                <a:lnTo>
                  <a:pt x="901179" y="323507"/>
                </a:lnTo>
                <a:lnTo>
                  <a:pt x="914946" y="331457"/>
                </a:lnTo>
                <a:lnTo>
                  <a:pt x="923201" y="344716"/>
                </a:lnTo>
                <a:lnTo>
                  <a:pt x="925957" y="363270"/>
                </a:lnTo>
                <a:lnTo>
                  <a:pt x="925957" y="400989"/>
                </a:lnTo>
                <a:lnTo>
                  <a:pt x="925957" y="431634"/>
                </a:lnTo>
                <a:lnTo>
                  <a:pt x="925957" y="469341"/>
                </a:lnTo>
                <a:lnTo>
                  <a:pt x="918083" y="478764"/>
                </a:lnTo>
                <a:lnTo>
                  <a:pt x="884313" y="502335"/>
                </a:lnTo>
                <a:lnTo>
                  <a:pt x="868159" y="507060"/>
                </a:lnTo>
                <a:lnTo>
                  <a:pt x="862901" y="507060"/>
                </a:lnTo>
                <a:lnTo>
                  <a:pt x="830072" y="477989"/>
                </a:lnTo>
                <a:lnTo>
                  <a:pt x="829538" y="469341"/>
                </a:lnTo>
                <a:lnTo>
                  <a:pt x="830453" y="460324"/>
                </a:lnTo>
                <a:lnTo>
                  <a:pt x="863777" y="433933"/>
                </a:lnTo>
                <a:lnTo>
                  <a:pt x="893495" y="431634"/>
                </a:lnTo>
                <a:lnTo>
                  <a:pt x="925957" y="431634"/>
                </a:lnTo>
                <a:lnTo>
                  <a:pt x="925957" y="400989"/>
                </a:lnTo>
                <a:lnTo>
                  <a:pt x="888860" y="400989"/>
                </a:lnTo>
                <a:lnTo>
                  <a:pt x="842213" y="405561"/>
                </a:lnTo>
                <a:lnTo>
                  <a:pt x="808901" y="419252"/>
                </a:lnTo>
                <a:lnTo>
                  <a:pt x="788911" y="442087"/>
                </a:lnTo>
                <a:lnTo>
                  <a:pt x="782243" y="474052"/>
                </a:lnTo>
                <a:lnTo>
                  <a:pt x="783374" y="490054"/>
                </a:lnTo>
                <a:lnTo>
                  <a:pt x="800328" y="526376"/>
                </a:lnTo>
                <a:lnTo>
                  <a:pt x="837615" y="543623"/>
                </a:lnTo>
                <a:lnTo>
                  <a:pt x="854557" y="544766"/>
                </a:lnTo>
                <a:lnTo>
                  <a:pt x="872693" y="542417"/>
                </a:lnTo>
                <a:lnTo>
                  <a:pt x="890955" y="535343"/>
                </a:lnTo>
                <a:lnTo>
                  <a:pt x="909320" y="523557"/>
                </a:lnTo>
                <a:lnTo>
                  <a:pt x="927811" y="507060"/>
                </a:lnTo>
                <a:lnTo>
                  <a:pt x="937539" y="540054"/>
                </a:lnTo>
                <a:lnTo>
                  <a:pt x="1009396" y="537705"/>
                </a:lnTo>
                <a:lnTo>
                  <a:pt x="1009396" y="511771"/>
                </a:lnTo>
                <a:close/>
              </a:path>
              <a:path w="1250950" h="544829">
                <a:moveTo>
                  <a:pt x="1250442" y="405714"/>
                </a:moveTo>
                <a:lnTo>
                  <a:pt x="1244409" y="352679"/>
                </a:lnTo>
                <a:lnTo>
                  <a:pt x="1226337" y="313309"/>
                </a:lnTo>
                <a:lnTo>
                  <a:pt x="1201775" y="292455"/>
                </a:lnTo>
                <a:lnTo>
                  <a:pt x="1201775" y="408533"/>
                </a:lnTo>
                <a:lnTo>
                  <a:pt x="1201521" y="418477"/>
                </a:lnTo>
                <a:lnTo>
                  <a:pt x="1192733" y="462038"/>
                </a:lnTo>
                <a:lnTo>
                  <a:pt x="1163523" y="495274"/>
                </a:lnTo>
                <a:lnTo>
                  <a:pt x="1131773" y="502348"/>
                </a:lnTo>
                <a:lnTo>
                  <a:pt x="1114856" y="502043"/>
                </a:lnTo>
                <a:lnTo>
                  <a:pt x="1101178" y="501167"/>
                </a:lnTo>
                <a:lnTo>
                  <a:pt x="1090739" y="499694"/>
                </a:lnTo>
                <a:lnTo>
                  <a:pt x="1083564" y="497636"/>
                </a:lnTo>
                <a:lnTo>
                  <a:pt x="1083564" y="349135"/>
                </a:lnTo>
                <a:lnTo>
                  <a:pt x="1114132" y="323672"/>
                </a:lnTo>
                <a:lnTo>
                  <a:pt x="1143812" y="318490"/>
                </a:lnTo>
                <a:lnTo>
                  <a:pt x="1157681" y="319989"/>
                </a:lnTo>
                <a:lnTo>
                  <a:pt x="1193812" y="355371"/>
                </a:lnTo>
                <a:lnTo>
                  <a:pt x="1201648" y="405714"/>
                </a:lnTo>
                <a:lnTo>
                  <a:pt x="1201775" y="408533"/>
                </a:lnTo>
                <a:lnTo>
                  <a:pt x="1201775" y="292455"/>
                </a:lnTo>
                <a:lnTo>
                  <a:pt x="1195971" y="288925"/>
                </a:lnTo>
                <a:lnTo>
                  <a:pt x="1176096" y="282829"/>
                </a:lnTo>
                <a:lnTo>
                  <a:pt x="1153096" y="280797"/>
                </a:lnTo>
                <a:lnTo>
                  <a:pt x="1135367" y="282498"/>
                </a:lnTo>
                <a:lnTo>
                  <a:pt x="1117854" y="287629"/>
                </a:lnTo>
                <a:lnTo>
                  <a:pt x="1100594" y="296176"/>
                </a:lnTo>
                <a:lnTo>
                  <a:pt x="1083564" y="308127"/>
                </a:lnTo>
                <a:lnTo>
                  <a:pt x="1083564" y="172364"/>
                </a:lnTo>
                <a:lnTo>
                  <a:pt x="1000112" y="174726"/>
                </a:lnTo>
                <a:lnTo>
                  <a:pt x="1000112" y="200647"/>
                </a:lnTo>
                <a:lnTo>
                  <a:pt x="1037209" y="205359"/>
                </a:lnTo>
                <a:lnTo>
                  <a:pt x="1037209" y="523557"/>
                </a:lnTo>
                <a:lnTo>
                  <a:pt x="1080541" y="537933"/>
                </a:lnTo>
                <a:lnTo>
                  <a:pt x="1122959" y="540054"/>
                </a:lnTo>
                <a:lnTo>
                  <a:pt x="1138021" y="539445"/>
                </a:lnTo>
                <a:lnTo>
                  <a:pt x="1177658" y="530148"/>
                </a:lnTo>
                <a:lnTo>
                  <a:pt x="1217536" y="502348"/>
                </a:lnTo>
                <a:lnTo>
                  <a:pt x="1242098" y="459689"/>
                </a:lnTo>
                <a:lnTo>
                  <a:pt x="1249921" y="420039"/>
                </a:lnTo>
                <a:lnTo>
                  <a:pt x="1250340" y="408533"/>
                </a:lnTo>
                <a:lnTo>
                  <a:pt x="1250442" y="405714"/>
                </a:lnTo>
                <a:close/>
              </a:path>
            </a:pathLst>
          </a:custGeom>
          <a:solidFill>
            <a:srgbClr val="7CBD9B"/>
          </a:solidFill>
        </p:spPr>
        <p:txBody>
          <a:bodyPr wrap="square" lIns="0" tIns="0" rIns="0" bIns="0" rtlCol="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endParaRPr sz="819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A0D1324-A207-654E-7207-F0107D810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03" y="1014327"/>
            <a:ext cx="4101531" cy="4057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227BA6F-EF7A-C90D-B7BD-DD39CB0A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522" y="1006776"/>
            <a:ext cx="4082513" cy="4057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D0CE126-88A0-ABD7-EE97-311955914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07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E843-186D-E655-3A1B-F0B0ECF16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FEA107CE-429E-2C7B-5212-EE73D822E844}"/>
              </a:ext>
            </a:extLst>
          </p:cNvPr>
          <p:cNvSpPr txBox="1"/>
          <p:nvPr/>
        </p:nvSpPr>
        <p:spPr>
          <a:xfrm>
            <a:off x="3823799" y="596319"/>
            <a:ext cx="1496398" cy="35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0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Organisering</a:t>
            </a:r>
            <a:endParaRPr sz="2000" kern="0">
              <a:latin typeface="Roboto  "/>
            </a:endParaRPr>
          </a:p>
        </p:txBody>
      </p:sp>
      <p:sp>
        <p:nvSpPr>
          <p:cNvPr id="177" name="Træning i Tide">
            <a:extLst>
              <a:ext uri="{FF2B5EF4-FFF2-40B4-BE49-F238E27FC236}">
                <a16:creationId xmlns:a16="http://schemas.microsoft.com/office/drawing/2014/main" id="{890878EA-5179-F391-7A4A-A34F8A4BE67E}"/>
              </a:ext>
            </a:extLst>
          </p:cNvPr>
          <p:cNvSpPr txBox="1"/>
          <p:nvPr/>
        </p:nvSpPr>
        <p:spPr>
          <a:xfrm>
            <a:off x="3186205" y="79296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5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</a:t>
            </a:r>
            <a:r>
              <a:rPr sz="3300" b="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i Tide</a:t>
            </a:r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F59DEA15-EC2D-7685-DF18-35BBF4E6911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2"/>
            <a:ext cx="625956" cy="628049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E287A93D-CF63-212D-E036-F1245B30A452}"/>
              </a:ext>
            </a:extLst>
          </p:cNvPr>
          <p:cNvSpPr/>
          <p:nvPr/>
        </p:nvSpPr>
        <p:spPr>
          <a:xfrm>
            <a:off x="206246" y="4735290"/>
            <a:ext cx="568933" cy="247789"/>
          </a:xfrm>
          <a:custGeom>
            <a:avLst/>
            <a:gdLst/>
            <a:ahLst/>
            <a:cxnLst/>
            <a:rect l="l" t="t" r="r" b="b"/>
            <a:pathLst>
              <a:path w="1250950" h="544829">
                <a:moveTo>
                  <a:pt x="81800" y="119430"/>
                </a:moveTo>
                <a:lnTo>
                  <a:pt x="80543" y="112763"/>
                </a:lnTo>
                <a:lnTo>
                  <a:pt x="75514" y="101625"/>
                </a:lnTo>
                <a:lnTo>
                  <a:pt x="74295" y="100088"/>
                </a:lnTo>
                <a:lnTo>
                  <a:pt x="74180" y="99936"/>
                </a:lnTo>
                <a:lnTo>
                  <a:pt x="71907" y="97078"/>
                </a:lnTo>
                <a:lnTo>
                  <a:pt x="62585" y="89928"/>
                </a:lnTo>
                <a:lnTo>
                  <a:pt x="60096" y="88773"/>
                </a:lnTo>
                <a:lnTo>
                  <a:pt x="60096" y="118186"/>
                </a:lnTo>
                <a:lnTo>
                  <a:pt x="60096" y="135864"/>
                </a:lnTo>
                <a:lnTo>
                  <a:pt x="57569" y="142633"/>
                </a:lnTo>
                <a:lnTo>
                  <a:pt x="47421" y="152412"/>
                </a:lnTo>
                <a:lnTo>
                  <a:pt x="39624" y="154889"/>
                </a:lnTo>
                <a:lnTo>
                  <a:pt x="21005" y="154889"/>
                </a:lnTo>
                <a:lnTo>
                  <a:pt x="21005" y="100088"/>
                </a:lnTo>
                <a:lnTo>
                  <a:pt x="22352" y="99936"/>
                </a:lnTo>
                <a:lnTo>
                  <a:pt x="41046" y="99936"/>
                </a:lnTo>
                <a:lnTo>
                  <a:pt x="47967" y="102057"/>
                </a:lnTo>
                <a:lnTo>
                  <a:pt x="57696" y="111340"/>
                </a:lnTo>
                <a:lnTo>
                  <a:pt x="60096" y="118186"/>
                </a:lnTo>
                <a:lnTo>
                  <a:pt x="60096" y="88773"/>
                </a:lnTo>
                <a:lnTo>
                  <a:pt x="56972" y="87312"/>
                </a:lnTo>
                <a:lnTo>
                  <a:pt x="43942" y="83985"/>
                </a:lnTo>
                <a:lnTo>
                  <a:pt x="36703" y="83146"/>
                </a:lnTo>
                <a:lnTo>
                  <a:pt x="24942" y="83146"/>
                </a:lnTo>
                <a:lnTo>
                  <a:pt x="20408" y="83312"/>
                </a:lnTo>
                <a:lnTo>
                  <a:pt x="7988" y="83985"/>
                </a:lnTo>
                <a:lnTo>
                  <a:pt x="8953" y="83985"/>
                </a:lnTo>
                <a:lnTo>
                  <a:pt x="4851" y="84442"/>
                </a:lnTo>
                <a:lnTo>
                  <a:pt x="0" y="85267"/>
                </a:lnTo>
                <a:lnTo>
                  <a:pt x="0" y="169341"/>
                </a:lnTo>
                <a:lnTo>
                  <a:pt x="4851" y="170243"/>
                </a:lnTo>
                <a:lnTo>
                  <a:pt x="9791" y="170853"/>
                </a:lnTo>
                <a:lnTo>
                  <a:pt x="19862" y="171437"/>
                </a:lnTo>
                <a:lnTo>
                  <a:pt x="24244" y="171564"/>
                </a:lnTo>
                <a:lnTo>
                  <a:pt x="36296" y="171564"/>
                </a:lnTo>
                <a:lnTo>
                  <a:pt x="71932" y="156946"/>
                </a:lnTo>
                <a:lnTo>
                  <a:pt x="81800" y="134721"/>
                </a:lnTo>
                <a:lnTo>
                  <a:pt x="81800" y="119430"/>
                </a:lnTo>
                <a:close/>
              </a:path>
              <a:path w="1250950" h="544829">
                <a:moveTo>
                  <a:pt x="137172" y="40309"/>
                </a:moveTo>
                <a:lnTo>
                  <a:pt x="136791" y="31483"/>
                </a:lnTo>
                <a:lnTo>
                  <a:pt x="133057" y="23520"/>
                </a:lnTo>
                <a:lnTo>
                  <a:pt x="126809" y="17818"/>
                </a:lnTo>
                <a:lnTo>
                  <a:pt x="118910" y="14897"/>
                </a:lnTo>
                <a:lnTo>
                  <a:pt x="110223" y="15303"/>
                </a:lnTo>
                <a:lnTo>
                  <a:pt x="102362" y="19100"/>
                </a:lnTo>
                <a:lnTo>
                  <a:pt x="96735" y="25438"/>
                </a:lnTo>
                <a:lnTo>
                  <a:pt x="93853" y="33451"/>
                </a:lnTo>
                <a:lnTo>
                  <a:pt x="94246" y="42265"/>
                </a:lnTo>
                <a:lnTo>
                  <a:pt x="97980" y="50241"/>
                </a:lnTo>
                <a:lnTo>
                  <a:pt x="104216" y="55956"/>
                </a:lnTo>
                <a:lnTo>
                  <a:pt x="112115" y="58877"/>
                </a:lnTo>
                <a:lnTo>
                  <a:pt x="120802" y="58483"/>
                </a:lnTo>
                <a:lnTo>
                  <a:pt x="128651" y="54686"/>
                </a:lnTo>
                <a:lnTo>
                  <a:pt x="134289" y="48336"/>
                </a:lnTo>
                <a:lnTo>
                  <a:pt x="137172" y="40309"/>
                </a:lnTo>
                <a:close/>
              </a:path>
              <a:path w="1250950" h="544829">
                <a:moveTo>
                  <a:pt x="183642" y="8128"/>
                </a:moveTo>
                <a:lnTo>
                  <a:pt x="181241" y="673"/>
                </a:lnTo>
                <a:lnTo>
                  <a:pt x="176453" y="0"/>
                </a:lnTo>
                <a:lnTo>
                  <a:pt x="172834" y="1168"/>
                </a:lnTo>
                <a:lnTo>
                  <a:pt x="167081" y="3009"/>
                </a:lnTo>
                <a:lnTo>
                  <a:pt x="148526" y="40246"/>
                </a:lnTo>
                <a:lnTo>
                  <a:pt x="126530" y="75882"/>
                </a:lnTo>
                <a:lnTo>
                  <a:pt x="103695" y="95034"/>
                </a:lnTo>
                <a:lnTo>
                  <a:pt x="92697" y="83019"/>
                </a:lnTo>
                <a:lnTo>
                  <a:pt x="87439" y="76581"/>
                </a:lnTo>
                <a:lnTo>
                  <a:pt x="82575" y="69596"/>
                </a:lnTo>
                <a:lnTo>
                  <a:pt x="68961" y="49110"/>
                </a:lnTo>
                <a:lnTo>
                  <a:pt x="65189" y="43230"/>
                </a:lnTo>
                <a:lnTo>
                  <a:pt x="52895" y="45021"/>
                </a:lnTo>
                <a:lnTo>
                  <a:pt x="49314" y="46774"/>
                </a:lnTo>
                <a:lnTo>
                  <a:pt x="45440" y="55156"/>
                </a:lnTo>
                <a:lnTo>
                  <a:pt x="51409" y="59855"/>
                </a:lnTo>
                <a:lnTo>
                  <a:pt x="63525" y="71704"/>
                </a:lnTo>
                <a:lnTo>
                  <a:pt x="93573" y="103301"/>
                </a:lnTo>
                <a:lnTo>
                  <a:pt x="108204" y="145846"/>
                </a:lnTo>
                <a:lnTo>
                  <a:pt x="103619" y="182270"/>
                </a:lnTo>
                <a:lnTo>
                  <a:pt x="102438" y="195021"/>
                </a:lnTo>
                <a:lnTo>
                  <a:pt x="102666" y="202006"/>
                </a:lnTo>
                <a:lnTo>
                  <a:pt x="103886" y="204330"/>
                </a:lnTo>
                <a:lnTo>
                  <a:pt x="106527" y="204495"/>
                </a:lnTo>
                <a:lnTo>
                  <a:pt x="114007" y="201561"/>
                </a:lnTo>
                <a:lnTo>
                  <a:pt x="125387" y="175260"/>
                </a:lnTo>
                <a:lnTo>
                  <a:pt x="124206" y="144132"/>
                </a:lnTo>
                <a:lnTo>
                  <a:pt x="124104" y="132715"/>
                </a:lnTo>
                <a:lnTo>
                  <a:pt x="130746" y="94703"/>
                </a:lnTo>
                <a:lnTo>
                  <a:pt x="149872" y="57150"/>
                </a:lnTo>
                <a:lnTo>
                  <a:pt x="178777" y="13423"/>
                </a:lnTo>
                <a:lnTo>
                  <a:pt x="183642" y="8128"/>
                </a:lnTo>
                <a:close/>
              </a:path>
              <a:path w="1250950" h="544829">
                <a:moveTo>
                  <a:pt x="216966" y="124879"/>
                </a:moveTo>
                <a:lnTo>
                  <a:pt x="195935" y="124879"/>
                </a:lnTo>
                <a:lnTo>
                  <a:pt x="195935" y="154889"/>
                </a:lnTo>
                <a:lnTo>
                  <a:pt x="193230" y="155282"/>
                </a:lnTo>
                <a:lnTo>
                  <a:pt x="160235" y="135305"/>
                </a:lnTo>
                <a:lnTo>
                  <a:pt x="159689" y="131470"/>
                </a:lnTo>
                <a:lnTo>
                  <a:pt x="159689" y="118516"/>
                </a:lnTo>
                <a:lnTo>
                  <a:pt x="161874" y="111658"/>
                </a:lnTo>
                <a:lnTo>
                  <a:pt x="170586" y="101625"/>
                </a:lnTo>
                <a:lnTo>
                  <a:pt x="177673" y="99098"/>
                </a:lnTo>
                <a:lnTo>
                  <a:pt x="187464" y="99098"/>
                </a:lnTo>
                <a:lnTo>
                  <a:pt x="191871" y="99098"/>
                </a:lnTo>
                <a:lnTo>
                  <a:pt x="195935" y="99593"/>
                </a:lnTo>
                <a:lnTo>
                  <a:pt x="203377" y="101701"/>
                </a:lnTo>
                <a:lnTo>
                  <a:pt x="206667" y="102920"/>
                </a:lnTo>
                <a:lnTo>
                  <a:pt x="209575" y="104317"/>
                </a:lnTo>
                <a:lnTo>
                  <a:pt x="215633" y="88773"/>
                </a:lnTo>
                <a:lnTo>
                  <a:pt x="189014" y="82156"/>
                </a:lnTo>
                <a:lnTo>
                  <a:pt x="178155" y="82156"/>
                </a:lnTo>
                <a:lnTo>
                  <a:pt x="143929" y="102501"/>
                </a:lnTo>
                <a:lnTo>
                  <a:pt x="137858" y="120015"/>
                </a:lnTo>
                <a:lnTo>
                  <a:pt x="137858" y="134378"/>
                </a:lnTo>
                <a:lnTo>
                  <a:pt x="159448" y="167093"/>
                </a:lnTo>
                <a:lnTo>
                  <a:pt x="177203" y="172059"/>
                </a:lnTo>
                <a:lnTo>
                  <a:pt x="192405" y="172059"/>
                </a:lnTo>
                <a:lnTo>
                  <a:pt x="199263" y="171551"/>
                </a:lnTo>
                <a:lnTo>
                  <a:pt x="210413" y="169481"/>
                </a:lnTo>
                <a:lnTo>
                  <a:pt x="214452" y="168490"/>
                </a:lnTo>
                <a:lnTo>
                  <a:pt x="216966" y="167589"/>
                </a:lnTo>
                <a:lnTo>
                  <a:pt x="216966" y="124879"/>
                </a:lnTo>
                <a:close/>
              </a:path>
              <a:path w="1250950" h="544829">
                <a:moveTo>
                  <a:pt x="257517" y="84150"/>
                </a:moveTo>
                <a:lnTo>
                  <a:pt x="236499" y="84150"/>
                </a:lnTo>
                <a:lnTo>
                  <a:pt x="236499" y="170459"/>
                </a:lnTo>
                <a:lnTo>
                  <a:pt x="257517" y="170459"/>
                </a:lnTo>
                <a:lnTo>
                  <a:pt x="257517" y="84150"/>
                </a:lnTo>
                <a:close/>
              </a:path>
              <a:path w="1250950" h="544829">
                <a:moveTo>
                  <a:pt x="281597" y="511771"/>
                </a:moveTo>
                <a:lnTo>
                  <a:pt x="248678" y="504228"/>
                </a:lnTo>
                <a:lnTo>
                  <a:pt x="212064" y="429272"/>
                </a:lnTo>
                <a:lnTo>
                  <a:pt x="204063" y="414426"/>
                </a:lnTo>
                <a:lnTo>
                  <a:pt x="196761" y="402412"/>
                </a:lnTo>
                <a:lnTo>
                  <a:pt x="192354" y="396278"/>
                </a:lnTo>
                <a:lnTo>
                  <a:pt x="190157" y="393217"/>
                </a:lnTo>
                <a:lnTo>
                  <a:pt x="184251" y="386854"/>
                </a:lnTo>
                <a:lnTo>
                  <a:pt x="210616" y="372618"/>
                </a:lnTo>
                <a:lnTo>
                  <a:pt x="221589" y="360921"/>
                </a:lnTo>
                <a:lnTo>
                  <a:pt x="229438" y="352552"/>
                </a:lnTo>
                <a:lnTo>
                  <a:pt x="240741" y="326656"/>
                </a:lnTo>
                <a:lnTo>
                  <a:pt x="244513" y="294932"/>
                </a:lnTo>
                <a:lnTo>
                  <a:pt x="242785" y="276199"/>
                </a:lnTo>
                <a:lnTo>
                  <a:pt x="216928" y="232702"/>
                </a:lnTo>
                <a:lnTo>
                  <a:pt x="195834" y="220446"/>
                </a:lnTo>
                <a:lnTo>
                  <a:pt x="195834" y="304355"/>
                </a:lnTo>
                <a:lnTo>
                  <a:pt x="194640" y="316471"/>
                </a:lnTo>
                <a:lnTo>
                  <a:pt x="166395" y="352171"/>
                </a:lnTo>
                <a:lnTo>
                  <a:pt x="123977" y="360921"/>
                </a:lnTo>
                <a:lnTo>
                  <a:pt x="89217" y="360921"/>
                </a:lnTo>
                <a:lnTo>
                  <a:pt x="89217" y="247789"/>
                </a:lnTo>
                <a:lnTo>
                  <a:pt x="137883" y="247789"/>
                </a:lnTo>
                <a:lnTo>
                  <a:pt x="179616" y="263105"/>
                </a:lnTo>
                <a:lnTo>
                  <a:pt x="195834" y="304355"/>
                </a:lnTo>
                <a:lnTo>
                  <a:pt x="195834" y="220446"/>
                </a:lnTo>
                <a:lnTo>
                  <a:pt x="183959" y="215734"/>
                </a:lnTo>
                <a:lnTo>
                  <a:pt x="163423" y="211493"/>
                </a:lnTo>
                <a:lnTo>
                  <a:pt x="140208" y="210070"/>
                </a:lnTo>
                <a:lnTo>
                  <a:pt x="89217" y="210070"/>
                </a:lnTo>
                <a:lnTo>
                  <a:pt x="1130" y="212432"/>
                </a:lnTo>
                <a:lnTo>
                  <a:pt x="1130" y="238353"/>
                </a:lnTo>
                <a:lnTo>
                  <a:pt x="40538" y="247789"/>
                </a:lnTo>
                <a:lnTo>
                  <a:pt x="40538" y="502335"/>
                </a:lnTo>
                <a:lnTo>
                  <a:pt x="1130" y="511771"/>
                </a:lnTo>
                <a:lnTo>
                  <a:pt x="1130" y="540054"/>
                </a:lnTo>
                <a:lnTo>
                  <a:pt x="128612" y="540054"/>
                </a:lnTo>
                <a:lnTo>
                  <a:pt x="128612" y="511771"/>
                </a:lnTo>
                <a:lnTo>
                  <a:pt x="89217" y="502335"/>
                </a:lnTo>
                <a:lnTo>
                  <a:pt x="89217" y="396278"/>
                </a:lnTo>
                <a:lnTo>
                  <a:pt x="110070" y="396278"/>
                </a:lnTo>
                <a:lnTo>
                  <a:pt x="120751" y="396938"/>
                </a:lnTo>
                <a:lnTo>
                  <a:pt x="157530" y="423672"/>
                </a:lnTo>
                <a:lnTo>
                  <a:pt x="212064" y="540054"/>
                </a:lnTo>
                <a:lnTo>
                  <a:pt x="281597" y="540054"/>
                </a:lnTo>
                <a:lnTo>
                  <a:pt x="281597" y="511771"/>
                </a:lnTo>
                <a:close/>
              </a:path>
              <a:path w="1250950" h="544829">
                <a:moveTo>
                  <a:pt x="490194" y="396278"/>
                </a:moveTo>
                <a:lnTo>
                  <a:pt x="484111" y="347814"/>
                </a:lnTo>
                <a:lnTo>
                  <a:pt x="465861" y="313194"/>
                </a:lnTo>
                <a:lnTo>
                  <a:pt x="441071" y="296265"/>
                </a:lnTo>
                <a:lnTo>
                  <a:pt x="441071" y="386854"/>
                </a:lnTo>
                <a:lnTo>
                  <a:pt x="329806" y="386854"/>
                </a:lnTo>
                <a:lnTo>
                  <a:pt x="340842" y="350126"/>
                </a:lnTo>
                <a:lnTo>
                  <a:pt x="377520" y="323405"/>
                </a:lnTo>
                <a:lnTo>
                  <a:pt x="390080" y="322275"/>
                </a:lnTo>
                <a:lnTo>
                  <a:pt x="402640" y="323405"/>
                </a:lnTo>
                <a:lnTo>
                  <a:pt x="434289" y="349821"/>
                </a:lnTo>
                <a:lnTo>
                  <a:pt x="441071" y="386854"/>
                </a:lnTo>
                <a:lnTo>
                  <a:pt x="441071" y="296265"/>
                </a:lnTo>
                <a:lnTo>
                  <a:pt x="435444" y="292417"/>
                </a:lnTo>
                <a:lnTo>
                  <a:pt x="392849" y="285496"/>
                </a:lnTo>
                <a:lnTo>
                  <a:pt x="380593" y="286118"/>
                </a:lnTo>
                <a:lnTo>
                  <a:pt x="336892" y="300837"/>
                </a:lnTo>
                <a:lnTo>
                  <a:pt x="303860" y="332346"/>
                </a:lnTo>
                <a:lnTo>
                  <a:pt x="283972" y="377723"/>
                </a:lnTo>
                <a:lnTo>
                  <a:pt x="279273" y="418909"/>
                </a:lnTo>
                <a:lnTo>
                  <a:pt x="281038" y="446582"/>
                </a:lnTo>
                <a:lnTo>
                  <a:pt x="295186" y="492671"/>
                </a:lnTo>
                <a:lnTo>
                  <a:pt x="323342" y="525805"/>
                </a:lnTo>
                <a:lnTo>
                  <a:pt x="364832" y="542658"/>
                </a:lnTo>
                <a:lnTo>
                  <a:pt x="390537" y="544766"/>
                </a:lnTo>
                <a:lnTo>
                  <a:pt x="400773" y="544398"/>
                </a:lnTo>
                <a:lnTo>
                  <a:pt x="445935" y="532638"/>
                </a:lnTo>
                <a:lnTo>
                  <a:pt x="481545" y="511670"/>
                </a:lnTo>
                <a:lnTo>
                  <a:pt x="487451" y="507060"/>
                </a:lnTo>
                <a:lnTo>
                  <a:pt x="489267" y="505650"/>
                </a:lnTo>
                <a:lnTo>
                  <a:pt x="473049" y="481139"/>
                </a:lnTo>
                <a:lnTo>
                  <a:pt x="463765" y="487260"/>
                </a:lnTo>
                <a:lnTo>
                  <a:pt x="460362" y="489458"/>
                </a:lnTo>
                <a:lnTo>
                  <a:pt x="422363" y="503923"/>
                </a:lnTo>
                <a:lnTo>
                  <a:pt x="401955" y="507060"/>
                </a:lnTo>
                <a:lnTo>
                  <a:pt x="395173" y="507060"/>
                </a:lnTo>
                <a:lnTo>
                  <a:pt x="380936" y="505650"/>
                </a:lnTo>
                <a:lnTo>
                  <a:pt x="380733" y="505650"/>
                </a:lnTo>
                <a:lnTo>
                  <a:pt x="346252" y="483958"/>
                </a:lnTo>
                <a:lnTo>
                  <a:pt x="329095" y="440563"/>
                </a:lnTo>
                <a:lnTo>
                  <a:pt x="327952" y="422198"/>
                </a:lnTo>
                <a:lnTo>
                  <a:pt x="487883" y="421259"/>
                </a:lnTo>
                <a:lnTo>
                  <a:pt x="490194" y="396278"/>
                </a:lnTo>
                <a:close/>
              </a:path>
              <a:path w="1250950" h="544829">
                <a:moveTo>
                  <a:pt x="770661" y="514121"/>
                </a:moveTo>
                <a:lnTo>
                  <a:pt x="735888" y="502348"/>
                </a:lnTo>
                <a:lnTo>
                  <a:pt x="735888" y="370344"/>
                </a:lnTo>
                <a:lnTo>
                  <a:pt x="734733" y="351421"/>
                </a:lnTo>
                <a:lnTo>
                  <a:pt x="717346" y="307886"/>
                </a:lnTo>
                <a:lnTo>
                  <a:pt x="677799" y="286905"/>
                </a:lnTo>
                <a:lnTo>
                  <a:pt x="659396" y="285508"/>
                </a:lnTo>
                <a:lnTo>
                  <a:pt x="639699" y="287629"/>
                </a:lnTo>
                <a:lnTo>
                  <a:pt x="619988" y="293992"/>
                </a:lnTo>
                <a:lnTo>
                  <a:pt x="600290" y="304596"/>
                </a:lnTo>
                <a:lnTo>
                  <a:pt x="580593" y="319443"/>
                </a:lnTo>
                <a:lnTo>
                  <a:pt x="580593" y="177076"/>
                </a:lnTo>
                <a:lnTo>
                  <a:pt x="494842" y="179438"/>
                </a:lnTo>
                <a:lnTo>
                  <a:pt x="494842" y="205359"/>
                </a:lnTo>
                <a:lnTo>
                  <a:pt x="534238" y="214795"/>
                </a:lnTo>
                <a:lnTo>
                  <a:pt x="534238" y="502348"/>
                </a:lnTo>
                <a:lnTo>
                  <a:pt x="494842" y="514121"/>
                </a:lnTo>
                <a:lnTo>
                  <a:pt x="494842" y="540054"/>
                </a:lnTo>
                <a:lnTo>
                  <a:pt x="610730" y="540054"/>
                </a:lnTo>
                <a:lnTo>
                  <a:pt x="610730" y="514121"/>
                </a:lnTo>
                <a:lnTo>
                  <a:pt x="580593" y="502348"/>
                </a:lnTo>
                <a:lnTo>
                  <a:pt x="580593" y="363283"/>
                </a:lnTo>
                <a:lnTo>
                  <a:pt x="620001" y="332168"/>
                </a:lnTo>
                <a:lnTo>
                  <a:pt x="644563" y="325564"/>
                </a:lnTo>
                <a:lnTo>
                  <a:pt x="651052" y="325564"/>
                </a:lnTo>
                <a:lnTo>
                  <a:pt x="684314" y="344436"/>
                </a:lnTo>
                <a:lnTo>
                  <a:pt x="689533" y="375056"/>
                </a:lnTo>
                <a:lnTo>
                  <a:pt x="689533" y="502818"/>
                </a:lnTo>
                <a:lnTo>
                  <a:pt x="659396" y="514121"/>
                </a:lnTo>
                <a:lnTo>
                  <a:pt x="659396" y="540054"/>
                </a:lnTo>
                <a:lnTo>
                  <a:pt x="770661" y="540054"/>
                </a:lnTo>
                <a:lnTo>
                  <a:pt x="770661" y="514121"/>
                </a:lnTo>
                <a:close/>
              </a:path>
              <a:path w="1250950" h="544829">
                <a:moveTo>
                  <a:pt x="1009396" y="511771"/>
                </a:moveTo>
                <a:lnTo>
                  <a:pt x="972299" y="502335"/>
                </a:lnTo>
                <a:lnTo>
                  <a:pt x="972299" y="431634"/>
                </a:lnTo>
                <a:lnTo>
                  <a:pt x="972299" y="358559"/>
                </a:lnTo>
                <a:lnTo>
                  <a:pt x="964806" y="320852"/>
                </a:lnTo>
                <a:lnTo>
                  <a:pt x="923975" y="289687"/>
                </a:lnTo>
                <a:lnTo>
                  <a:pt x="887945" y="285496"/>
                </a:lnTo>
                <a:lnTo>
                  <a:pt x="866559" y="286677"/>
                </a:lnTo>
                <a:lnTo>
                  <a:pt x="844130" y="290220"/>
                </a:lnTo>
                <a:lnTo>
                  <a:pt x="820661" y="296113"/>
                </a:lnTo>
                <a:lnTo>
                  <a:pt x="796150" y="304355"/>
                </a:lnTo>
                <a:lnTo>
                  <a:pt x="798461" y="363270"/>
                </a:lnTo>
                <a:lnTo>
                  <a:pt x="828598" y="363270"/>
                </a:lnTo>
                <a:lnTo>
                  <a:pt x="835101" y="327926"/>
                </a:lnTo>
                <a:lnTo>
                  <a:pt x="840651" y="326047"/>
                </a:lnTo>
                <a:lnTo>
                  <a:pt x="849312" y="323773"/>
                </a:lnTo>
                <a:lnTo>
                  <a:pt x="859078" y="322148"/>
                </a:lnTo>
                <a:lnTo>
                  <a:pt x="869950" y="321183"/>
                </a:lnTo>
                <a:lnTo>
                  <a:pt x="881913" y="320852"/>
                </a:lnTo>
                <a:lnTo>
                  <a:pt x="901179" y="323507"/>
                </a:lnTo>
                <a:lnTo>
                  <a:pt x="914946" y="331457"/>
                </a:lnTo>
                <a:lnTo>
                  <a:pt x="923201" y="344716"/>
                </a:lnTo>
                <a:lnTo>
                  <a:pt x="925957" y="363270"/>
                </a:lnTo>
                <a:lnTo>
                  <a:pt x="925957" y="400989"/>
                </a:lnTo>
                <a:lnTo>
                  <a:pt x="925957" y="431634"/>
                </a:lnTo>
                <a:lnTo>
                  <a:pt x="925957" y="469341"/>
                </a:lnTo>
                <a:lnTo>
                  <a:pt x="918083" y="478764"/>
                </a:lnTo>
                <a:lnTo>
                  <a:pt x="884313" y="502335"/>
                </a:lnTo>
                <a:lnTo>
                  <a:pt x="868159" y="507060"/>
                </a:lnTo>
                <a:lnTo>
                  <a:pt x="862901" y="507060"/>
                </a:lnTo>
                <a:lnTo>
                  <a:pt x="830072" y="477989"/>
                </a:lnTo>
                <a:lnTo>
                  <a:pt x="829538" y="469341"/>
                </a:lnTo>
                <a:lnTo>
                  <a:pt x="830453" y="460324"/>
                </a:lnTo>
                <a:lnTo>
                  <a:pt x="863777" y="433933"/>
                </a:lnTo>
                <a:lnTo>
                  <a:pt x="893495" y="431634"/>
                </a:lnTo>
                <a:lnTo>
                  <a:pt x="925957" y="431634"/>
                </a:lnTo>
                <a:lnTo>
                  <a:pt x="925957" y="400989"/>
                </a:lnTo>
                <a:lnTo>
                  <a:pt x="888860" y="400989"/>
                </a:lnTo>
                <a:lnTo>
                  <a:pt x="842213" y="405561"/>
                </a:lnTo>
                <a:lnTo>
                  <a:pt x="808901" y="419252"/>
                </a:lnTo>
                <a:lnTo>
                  <a:pt x="788911" y="442087"/>
                </a:lnTo>
                <a:lnTo>
                  <a:pt x="782243" y="474052"/>
                </a:lnTo>
                <a:lnTo>
                  <a:pt x="783374" y="490054"/>
                </a:lnTo>
                <a:lnTo>
                  <a:pt x="800328" y="526376"/>
                </a:lnTo>
                <a:lnTo>
                  <a:pt x="837615" y="543623"/>
                </a:lnTo>
                <a:lnTo>
                  <a:pt x="854557" y="544766"/>
                </a:lnTo>
                <a:lnTo>
                  <a:pt x="872693" y="542417"/>
                </a:lnTo>
                <a:lnTo>
                  <a:pt x="890955" y="535343"/>
                </a:lnTo>
                <a:lnTo>
                  <a:pt x="909320" y="523557"/>
                </a:lnTo>
                <a:lnTo>
                  <a:pt x="927811" y="507060"/>
                </a:lnTo>
                <a:lnTo>
                  <a:pt x="937539" y="540054"/>
                </a:lnTo>
                <a:lnTo>
                  <a:pt x="1009396" y="537705"/>
                </a:lnTo>
                <a:lnTo>
                  <a:pt x="1009396" y="511771"/>
                </a:lnTo>
                <a:close/>
              </a:path>
              <a:path w="1250950" h="544829">
                <a:moveTo>
                  <a:pt x="1250442" y="405714"/>
                </a:moveTo>
                <a:lnTo>
                  <a:pt x="1244409" y="352679"/>
                </a:lnTo>
                <a:lnTo>
                  <a:pt x="1226337" y="313309"/>
                </a:lnTo>
                <a:lnTo>
                  <a:pt x="1201775" y="292455"/>
                </a:lnTo>
                <a:lnTo>
                  <a:pt x="1201775" y="408533"/>
                </a:lnTo>
                <a:lnTo>
                  <a:pt x="1201521" y="418477"/>
                </a:lnTo>
                <a:lnTo>
                  <a:pt x="1192733" y="462038"/>
                </a:lnTo>
                <a:lnTo>
                  <a:pt x="1163523" y="495274"/>
                </a:lnTo>
                <a:lnTo>
                  <a:pt x="1131773" y="502348"/>
                </a:lnTo>
                <a:lnTo>
                  <a:pt x="1114856" y="502043"/>
                </a:lnTo>
                <a:lnTo>
                  <a:pt x="1101178" y="501167"/>
                </a:lnTo>
                <a:lnTo>
                  <a:pt x="1090739" y="499694"/>
                </a:lnTo>
                <a:lnTo>
                  <a:pt x="1083564" y="497636"/>
                </a:lnTo>
                <a:lnTo>
                  <a:pt x="1083564" y="349135"/>
                </a:lnTo>
                <a:lnTo>
                  <a:pt x="1114132" y="323672"/>
                </a:lnTo>
                <a:lnTo>
                  <a:pt x="1143812" y="318490"/>
                </a:lnTo>
                <a:lnTo>
                  <a:pt x="1157681" y="319989"/>
                </a:lnTo>
                <a:lnTo>
                  <a:pt x="1193812" y="355371"/>
                </a:lnTo>
                <a:lnTo>
                  <a:pt x="1201648" y="405714"/>
                </a:lnTo>
                <a:lnTo>
                  <a:pt x="1201775" y="408533"/>
                </a:lnTo>
                <a:lnTo>
                  <a:pt x="1201775" y="292455"/>
                </a:lnTo>
                <a:lnTo>
                  <a:pt x="1195971" y="288925"/>
                </a:lnTo>
                <a:lnTo>
                  <a:pt x="1176096" y="282829"/>
                </a:lnTo>
                <a:lnTo>
                  <a:pt x="1153096" y="280797"/>
                </a:lnTo>
                <a:lnTo>
                  <a:pt x="1135367" y="282498"/>
                </a:lnTo>
                <a:lnTo>
                  <a:pt x="1117854" y="287629"/>
                </a:lnTo>
                <a:lnTo>
                  <a:pt x="1100594" y="296176"/>
                </a:lnTo>
                <a:lnTo>
                  <a:pt x="1083564" y="308127"/>
                </a:lnTo>
                <a:lnTo>
                  <a:pt x="1083564" y="172364"/>
                </a:lnTo>
                <a:lnTo>
                  <a:pt x="1000112" y="174726"/>
                </a:lnTo>
                <a:lnTo>
                  <a:pt x="1000112" y="200647"/>
                </a:lnTo>
                <a:lnTo>
                  <a:pt x="1037209" y="205359"/>
                </a:lnTo>
                <a:lnTo>
                  <a:pt x="1037209" y="523557"/>
                </a:lnTo>
                <a:lnTo>
                  <a:pt x="1080541" y="537933"/>
                </a:lnTo>
                <a:lnTo>
                  <a:pt x="1122959" y="540054"/>
                </a:lnTo>
                <a:lnTo>
                  <a:pt x="1138021" y="539445"/>
                </a:lnTo>
                <a:lnTo>
                  <a:pt x="1177658" y="530148"/>
                </a:lnTo>
                <a:lnTo>
                  <a:pt x="1217536" y="502348"/>
                </a:lnTo>
                <a:lnTo>
                  <a:pt x="1242098" y="459689"/>
                </a:lnTo>
                <a:lnTo>
                  <a:pt x="1249921" y="420039"/>
                </a:lnTo>
                <a:lnTo>
                  <a:pt x="1250340" y="408533"/>
                </a:lnTo>
                <a:lnTo>
                  <a:pt x="1250442" y="405714"/>
                </a:lnTo>
                <a:close/>
              </a:path>
            </a:pathLst>
          </a:custGeom>
          <a:solidFill>
            <a:srgbClr val="7CBD9B"/>
          </a:solidFill>
        </p:spPr>
        <p:txBody>
          <a:bodyPr wrap="square" lIns="0" tIns="0" rIns="0" bIns="0" rtlCol="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endParaRPr sz="819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BFAD4B1-5D11-0E9A-AA50-49F8E5636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03" y="1014327"/>
            <a:ext cx="4101531" cy="4057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E737D53-897D-F5C1-4CD7-EE6A1549B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522" y="1006776"/>
            <a:ext cx="4082513" cy="4057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502E36D-F553-F5C7-AD6E-0ADA71393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693" y="1014327"/>
            <a:ext cx="3770137" cy="4042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9C1DD84-C6CD-1739-139F-B33BEC1EA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5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57F82B-000C-28A8-D41B-F38D6B22B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5BB7ED7A-85C3-E751-94F6-7AC3A07583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12" y="129437"/>
            <a:ext cx="7886700" cy="993775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5776">
              <a:lnSpc>
                <a:spcPct val="100000"/>
              </a:lnSpc>
              <a:spcBef>
                <a:spcPts val="55"/>
              </a:spcBef>
            </a:pPr>
            <a:r>
              <a:rPr lang="da-DK" b="1" spc="-30">
                <a:solidFill>
                  <a:srgbClr val="1D5A4A"/>
                </a:solidFill>
                <a:ea typeface="Roboto" panose="02000000000000000000" pitchFamily="2" charset="0"/>
                <a:cs typeface="Roboto" panose="02000000000000000000" pitchFamily="2" charset="0"/>
              </a:rPr>
              <a:t>Konsekvens af organisering</a:t>
            </a:r>
            <a:endParaRPr lang="da-DK" b="1" spc="-9">
              <a:solidFill>
                <a:srgbClr val="1D5A4A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6A69C9F0-4932-A0E0-86C8-28287C8752DB}"/>
              </a:ext>
            </a:extLst>
          </p:cNvPr>
          <p:cNvSpPr/>
          <p:nvPr/>
        </p:nvSpPr>
        <p:spPr>
          <a:xfrm>
            <a:off x="321" y="580984"/>
            <a:ext cx="221508" cy="45341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5956F"/>
          </a:solidFill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sp>
        <p:nvSpPr>
          <p:cNvPr id="2" name="object 23">
            <a:extLst>
              <a:ext uri="{FF2B5EF4-FFF2-40B4-BE49-F238E27FC236}">
                <a16:creationId xmlns:a16="http://schemas.microsoft.com/office/drawing/2014/main" id="{4C903EA6-E902-A692-4B6B-998FD0978C26}"/>
              </a:ext>
            </a:extLst>
          </p:cNvPr>
          <p:cNvSpPr/>
          <p:nvPr/>
        </p:nvSpPr>
        <p:spPr>
          <a:xfrm>
            <a:off x="221829" y="4735289"/>
            <a:ext cx="568933" cy="247789"/>
          </a:xfrm>
          <a:custGeom>
            <a:avLst/>
            <a:gdLst/>
            <a:ahLst/>
            <a:cxnLst/>
            <a:rect l="l" t="t" r="r" b="b"/>
            <a:pathLst>
              <a:path w="1250950" h="544829">
                <a:moveTo>
                  <a:pt x="81800" y="119430"/>
                </a:moveTo>
                <a:lnTo>
                  <a:pt x="80543" y="112763"/>
                </a:lnTo>
                <a:lnTo>
                  <a:pt x="75514" y="101625"/>
                </a:lnTo>
                <a:lnTo>
                  <a:pt x="74295" y="100088"/>
                </a:lnTo>
                <a:lnTo>
                  <a:pt x="74180" y="99936"/>
                </a:lnTo>
                <a:lnTo>
                  <a:pt x="71907" y="97078"/>
                </a:lnTo>
                <a:lnTo>
                  <a:pt x="62585" y="89928"/>
                </a:lnTo>
                <a:lnTo>
                  <a:pt x="60096" y="88773"/>
                </a:lnTo>
                <a:lnTo>
                  <a:pt x="60096" y="118186"/>
                </a:lnTo>
                <a:lnTo>
                  <a:pt x="60096" y="135864"/>
                </a:lnTo>
                <a:lnTo>
                  <a:pt x="57569" y="142633"/>
                </a:lnTo>
                <a:lnTo>
                  <a:pt x="47421" y="152412"/>
                </a:lnTo>
                <a:lnTo>
                  <a:pt x="39624" y="154889"/>
                </a:lnTo>
                <a:lnTo>
                  <a:pt x="21005" y="154889"/>
                </a:lnTo>
                <a:lnTo>
                  <a:pt x="21005" y="100088"/>
                </a:lnTo>
                <a:lnTo>
                  <a:pt x="22352" y="99936"/>
                </a:lnTo>
                <a:lnTo>
                  <a:pt x="41046" y="99936"/>
                </a:lnTo>
                <a:lnTo>
                  <a:pt x="47967" y="102057"/>
                </a:lnTo>
                <a:lnTo>
                  <a:pt x="57696" y="111340"/>
                </a:lnTo>
                <a:lnTo>
                  <a:pt x="60096" y="118186"/>
                </a:lnTo>
                <a:lnTo>
                  <a:pt x="60096" y="88773"/>
                </a:lnTo>
                <a:lnTo>
                  <a:pt x="56972" y="87312"/>
                </a:lnTo>
                <a:lnTo>
                  <a:pt x="43942" y="83985"/>
                </a:lnTo>
                <a:lnTo>
                  <a:pt x="36703" y="83146"/>
                </a:lnTo>
                <a:lnTo>
                  <a:pt x="24942" y="83146"/>
                </a:lnTo>
                <a:lnTo>
                  <a:pt x="20408" y="83312"/>
                </a:lnTo>
                <a:lnTo>
                  <a:pt x="7988" y="83985"/>
                </a:lnTo>
                <a:lnTo>
                  <a:pt x="8953" y="83985"/>
                </a:lnTo>
                <a:lnTo>
                  <a:pt x="4851" y="84442"/>
                </a:lnTo>
                <a:lnTo>
                  <a:pt x="0" y="85267"/>
                </a:lnTo>
                <a:lnTo>
                  <a:pt x="0" y="169341"/>
                </a:lnTo>
                <a:lnTo>
                  <a:pt x="4851" y="170243"/>
                </a:lnTo>
                <a:lnTo>
                  <a:pt x="9791" y="170853"/>
                </a:lnTo>
                <a:lnTo>
                  <a:pt x="19862" y="171437"/>
                </a:lnTo>
                <a:lnTo>
                  <a:pt x="24244" y="171564"/>
                </a:lnTo>
                <a:lnTo>
                  <a:pt x="36296" y="171564"/>
                </a:lnTo>
                <a:lnTo>
                  <a:pt x="71932" y="156946"/>
                </a:lnTo>
                <a:lnTo>
                  <a:pt x="81800" y="134721"/>
                </a:lnTo>
                <a:lnTo>
                  <a:pt x="81800" y="119430"/>
                </a:lnTo>
                <a:close/>
              </a:path>
              <a:path w="1250950" h="544829">
                <a:moveTo>
                  <a:pt x="137172" y="40309"/>
                </a:moveTo>
                <a:lnTo>
                  <a:pt x="136791" y="31483"/>
                </a:lnTo>
                <a:lnTo>
                  <a:pt x="133057" y="23520"/>
                </a:lnTo>
                <a:lnTo>
                  <a:pt x="126809" y="17818"/>
                </a:lnTo>
                <a:lnTo>
                  <a:pt x="118910" y="14897"/>
                </a:lnTo>
                <a:lnTo>
                  <a:pt x="110223" y="15303"/>
                </a:lnTo>
                <a:lnTo>
                  <a:pt x="102362" y="19100"/>
                </a:lnTo>
                <a:lnTo>
                  <a:pt x="96735" y="25438"/>
                </a:lnTo>
                <a:lnTo>
                  <a:pt x="93853" y="33451"/>
                </a:lnTo>
                <a:lnTo>
                  <a:pt x="94246" y="42265"/>
                </a:lnTo>
                <a:lnTo>
                  <a:pt x="97980" y="50241"/>
                </a:lnTo>
                <a:lnTo>
                  <a:pt x="104216" y="55956"/>
                </a:lnTo>
                <a:lnTo>
                  <a:pt x="112115" y="58877"/>
                </a:lnTo>
                <a:lnTo>
                  <a:pt x="120802" y="58483"/>
                </a:lnTo>
                <a:lnTo>
                  <a:pt x="128651" y="54686"/>
                </a:lnTo>
                <a:lnTo>
                  <a:pt x="134289" y="48336"/>
                </a:lnTo>
                <a:lnTo>
                  <a:pt x="137172" y="40309"/>
                </a:lnTo>
                <a:close/>
              </a:path>
              <a:path w="1250950" h="544829">
                <a:moveTo>
                  <a:pt x="183642" y="8128"/>
                </a:moveTo>
                <a:lnTo>
                  <a:pt x="181241" y="673"/>
                </a:lnTo>
                <a:lnTo>
                  <a:pt x="176453" y="0"/>
                </a:lnTo>
                <a:lnTo>
                  <a:pt x="172834" y="1168"/>
                </a:lnTo>
                <a:lnTo>
                  <a:pt x="167081" y="3009"/>
                </a:lnTo>
                <a:lnTo>
                  <a:pt x="148526" y="40246"/>
                </a:lnTo>
                <a:lnTo>
                  <a:pt x="126530" y="75882"/>
                </a:lnTo>
                <a:lnTo>
                  <a:pt x="103695" y="95034"/>
                </a:lnTo>
                <a:lnTo>
                  <a:pt x="92697" y="83019"/>
                </a:lnTo>
                <a:lnTo>
                  <a:pt x="87439" y="76581"/>
                </a:lnTo>
                <a:lnTo>
                  <a:pt x="82575" y="69596"/>
                </a:lnTo>
                <a:lnTo>
                  <a:pt x="68961" y="49110"/>
                </a:lnTo>
                <a:lnTo>
                  <a:pt x="65189" y="43230"/>
                </a:lnTo>
                <a:lnTo>
                  <a:pt x="52895" y="45021"/>
                </a:lnTo>
                <a:lnTo>
                  <a:pt x="49314" y="46774"/>
                </a:lnTo>
                <a:lnTo>
                  <a:pt x="45440" y="55156"/>
                </a:lnTo>
                <a:lnTo>
                  <a:pt x="51409" y="59855"/>
                </a:lnTo>
                <a:lnTo>
                  <a:pt x="63525" y="71704"/>
                </a:lnTo>
                <a:lnTo>
                  <a:pt x="93573" y="103301"/>
                </a:lnTo>
                <a:lnTo>
                  <a:pt x="108204" y="145846"/>
                </a:lnTo>
                <a:lnTo>
                  <a:pt x="103619" y="182270"/>
                </a:lnTo>
                <a:lnTo>
                  <a:pt x="102438" y="195021"/>
                </a:lnTo>
                <a:lnTo>
                  <a:pt x="102666" y="202006"/>
                </a:lnTo>
                <a:lnTo>
                  <a:pt x="103886" y="204330"/>
                </a:lnTo>
                <a:lnTo>
                  <a:pt x="106527" y="204495"/>
                </a:lnTo>
                <a:lnTo>
                  <a:pt x="114007" y="201561"/>
                </a:lnTo>
                <a:lnTo>
                  <a:pt x="125387" y="175260"/>
                </a:lnTo>
                <a:lnTo>
                  <a:pt x="124206" y="144132"/>
                </a:lnTo>
                <a:lnTo>
                  <a:pt x="124104" y="132715"/>
                </a:lnTo>
                <a:lnTo>
                  <a:pt x="130746" y="94703"/>
                </a:lnTo>
                <a:lnTo>
                  <a:pt x="149872" y="57150"/>
                </a:lnTo>
                <a:lnTo>
                  <a:pt x="178777" y="13423"/>
                </a:lnTo>
                <a:lnTo>
                  <a:pt x="183642" y="8128"/>
                </a:lnTo>
                <a:close/>
              </a:path>
              <a:path w="1250950" h="544829">
                <a:moveTo>
                  <a:pt x="216966" y="124879"/>
                </a:moveTo>
                <a:lnTo>
                  <a:pt x="195935" y="124879"/>
                </a:lnTo>
                <a:lnTo>
                  <a:pt x="195935" y="154889"/>
                </a:lnTo>
                <a:lnTo>
                  <a:pt x="193230" y="155282"/>
                </a:lnTo>
                <a:lnTo>
                  <a:pt x="160235" y="135305"/>
                </a:lnTo>
                <a:lnTo>
                  <a:pt x="159689" y="131470"/>
                </a:lnTo>
                <a:lnTo>
                  <a:pt x="159689" y="118516"/>
                </a:lnTo>
                <a:lnTo>
                  <a:pt x="161874" y="111658"/>
                </a:lnTo>
                <a:lnTo>
                  <a:pt x="170586" y="101625"/>
                </a:lnTo>
                <a:lnTo>
                  <a:pt x="177673" y="99098"/>
                </a:lnTo>
                <a:lnTo>
                  <a:pt x="187464" y="99098"/>
                </a:lnTo>
                <a:lnTo>
                  <a:pt x="191871" y="99098"/>
                </a:lnTo>
                <a:lnTo>
                  <a:pt x="195935" y="99593"/>
                </a:lnTo>
                <a:lnTo>
                  <a:pt x="203377" y="101701"/>
                </a:lnTo>
                <a:lnTo>
                  <a:pt x="206667" y="102920"/>
                </a:lnTo>
                <a:lnTo>
                  <a:pt x="209575" y="104317"/>
                </a:lnTo>
                <a:lnTo>
                  <a:pt x="215633" y="88773"/>
                </a:lnTo>
                <a:lnTo>
                  <a:pt x="189014" y="82156"/>
                </a:lnTo>
                <a:lnTo>
                  <a:pt x="178155" y="82156"/>
                </a:lnTo>
                <a:lnTo>
                  <a:pt x="143929" y="102501"/>
                </a:lnTo>
                <a:lnTo>
                  <a:pt x="137858" y="120015"/>
                </a:lnTo>
                <a:lnTo>
                  <a:pt x="137858" y="134378"/>
                </a:lnTo>
                <a:lnTo>
                  <a:pt x="159448" y="167093"/>
                </a:lnTo>
                <a:lnTo>
                  <a:pt x="177203" y="172059"/>
                </a:lnTo>
                <a:lnTo>
                  <a:pt x="192405" y="172059"/>
                </a:lnTo>
                <a:lnTo>
                  <a:pt x="199263" y="171551"/>
                </a:lnTo>
                <a:lnTo>
                  <a:pt x="210413" y="169481"/>
                </a:lnTo>
                <a:lnTo>
                  <a:pt x="214452" y="168490"/>
                </a:lnTo>
                <a:lnTo>
                  <a:pt x="216966" y="167589"/>
                </a:lnTo>
                <a:lnTo>
                  <a:pt x="216966" y="124879"/>
                </a:lnTo>
                <a:close/>
              </a:path>
              <a:path w="1250950" h="544829">
                <a:moveTo>
                  <a:pt x="257517" y="84150"/>
                </a:moveTo>
                <a:lnTo>
                  <a:pt x="236499" y="84150"/>
                </a:lnTo>
                <a:lnTo>
                  <a:pt x="236499" y="170459"/>
                </a:lnTo>
                <a:lnTo>
                  <a:pt x="257517" y="170459"/>
                </a:lnTo>
                <a:lnTo>
                  <a:pt x="257517" y="84150"/>
                </a:lnTo>
                <a:close/>
              </a:path>
              <a:path w="1250950" h="544829">
                <a:moveTo>
                  <a:pt x="281597" y="511771"/>
                </a:moveTo>
                <a:lnTo>
                  <a:pt x="248678" y="504228"/>
                </a:lnTo>
                <a:lnTo>
                  <a:pt x="212064" y="429272"/>
                </a:lnTo>
                <a:lnTo>
                  <a:pt x="204063" y="414426"/>
                </a:lnTo>
                <a:lnTo>
                  <a:pt x="196761" y="402412"/>
                </a:lnTo>
                <a:lnTo>
                  <a:pt x="192354" y="396278"/>
                </a:lnTo>
                <a:lnTo>
                  <a:pt x="190157" y="393217"/>
                </a:lnTo>
                <a:lnTo>
                  <a:pt x="184251" y="386854"/>
                </a:lnTo>
                <a:lnTo>
                  <a:pt x="210616" y="372618"/>
                </a:lnTo>
                <a:lnTo>
                  <a:pt x="221589" y="360921"/>
                </a:lnTo>
                <a:lnTo>
                  <a:pt x="229438" y="352552"/>
                </a:lnTo>
                <a:lnTo>
                  <a:pt x="240741" y="326656"/>
                </a:lnTo>
                <a:lnTo>
                  <a:pt x="244513" y="294932"/>
                </a:lnTo>
                <a:lnTo>
                  <a:pt x="242785" y="276199"/>
                </a:lnTo>
                <a:lnTo>
                  <a:pt x="216928" y="232702"/>
                </a:lnTo>
                <a:lnTo>
                  <a:pt x="195834" y="220446"/>
                </a:lnTo>
                <a:lnTo>
                  <a:pt x="195834" y="304355"/>
                </a:lnTo>
                <a:lnTo>
                  <a:pt x="194640" y="316471"/>
                </a:lnTo>
                <a:lnTo>
                  <a:pt x="166395" y="352171"/>
                </a:lnTo>
                <a:lnTo>
                  <a:pt x="123977" y="360921"/>
                </a:lnTo>
                <a:lnTo>
                  <a:pt x="89217" y="360921"/>
                </a:lnTo>
                <a:lnTo>
                  <a:pt x="89217" y="247789"/>
                </a:lnTo>
                <a:lnTo>
                  <a:pt x="137883" y="247789"/>
                </a:lnTo>
                <a:lnTo>
                  <a:pt x="179616" y="263105"/>
                </a:lnTo>
                <a:lnTo>
                  <a:pt x="195834" y="304355"/>
                </a:lnTo>
                <a:lnTo>
                  <a:pt x="195834" y="220446"/>
                </a:lnTo>
                <a:lnTo>
                  <a:pt x="183959" y="215734"/>
                </a:lnTo>
                <a:lnTo>
                  <a:pt x="163423" y="211493"/>
                </a:lnTo>
                <a:lnTo>
                  <a:pt x="140208" y="210070"/>
                </a:lnTo>
                <a:lnTo>
                  <a:pt x="89217" y="210070"/>
                </a:lnTo>
                <a:lnTo>
                  <a:pt x="1130" y="212432"/>
                </a:lnTo>
                <a:lnTo>
                  <a:pt x="1130" y="238353"/>
                </a:lnTo>
                <a:lnTo>
                  <a:pt x="40538" y="247789"/>
                </a:lnTo>
                <a:lnTo>
                  <a:pt x="40538" y="502335"/>
                </a:lnTo>
                <a:lnTo>
                  <a:pt x="1130" y="511771"/>
                </a:lnTo>
                <a:lnTo>
                  <a:pt x="1130" y="540054"/>
                </a:lnTo>
                <a:lnTo>
                  <a:pt x="128612" y="540054"/>
                </a:lnTo>
                <a:lnTo>
                  <a:pt x="128612" y="511771"/>
                </a:lnTo>
                <a:lnTo>
                  <a:pt x="89217" y="502335"/>
                </a:lnTo>
                <a:lnTo>
                  <a:pt x="89217" y="396278"/>
                </a:lnTo>
                <a:lnTo>
                  <a:pt x="110070" y="396278"/>
                </a:lnTo>
                <a:lnTo>
                  <a:pt x="120751" y="396938"/>
                </a:lnTo>
                <a:lnTo>
                  <a:pt x="157530" y="423672"/>
                </a:lnTo>
                <a:lnTo>
                  <a:pt x="212064" y="540054"/>
                </a:lnTo>
                <a:lnTo>
                  <a:pt x="281597" y="540054"/>
                </a:lnTo>
                <a:lnTo>
                  <a:pt x="281597" y="511771"/>
                </a:lnTo>
                <a:close/>
              </a:path>
              <a:path w="1250950" h="544829">
                <a:moveTo>
                  <a:pt x="490194" y="396278"/>
                </a:moveTo>
                <a:lnTo>
                  <a:pt x="484111" y="347814"/>
                </a:lnTo>
                <a:lnTo>
                  <a:pt x="465861" y="313194"/>
                </a:lnTo>
                <a:lnTo>
                  <a:pt x="441071" y="296265"/>
                </a:lnTo>
                <a:lnTo>
                  <a:pt x="441071" y="386854"/>
                </a:lnTo>
                <a:lnTo>
                  <a:pt x="329806" y="386854"/>
                </a:lnTo>
                <a:lnTo>
                  <a:pt x="340842" y="350126"/>
                </a:lnTo>
                <a:lnTo>
                  <a:pt x="377520" y="323405"/>
                </a:lnTo>
                <a:lnTo>
                  <a:pt x="390080" y="322275"/>
                </a:lnTo>
                <a:lnTo>
                  <a:pt x="402640" y="323405"/>
                </a:lnTo>
                <a:lnTo>
                  <a:pt x="434289" y="349821"/>
                </a:lnTo>
                <a:lnTo>
                  <a:pt x="441071" y="386854"/>
                </a:lnTo>
                <a:lnTo>
                  <a:pt x="441071" y="296265"/>
                </a:lnTo>
                <a:lnTo>
                  <a:pt x="435444" y="292417"/>
                </a:lnTo>
                <a:lnTo>
                  <a:pt x="392849" y="285496"/>
                </a:lnTo>
                <a:lnTo>
                  <a:pt x="380593" y="286118"/>
                </a:lnTo>
                <a:lnTo>
                  <a:pt x="336892" y="300837"/>
                </a:lnTo>
                <a:lnTo>
                  <a:pt x="303860" y="332346"/>
                </a:lnTo>
                <a:lnTo>
                  <a:pt x="283972" y="377723"/>
                </a:lnTo>
                <a:lnTo>
                  <a:pt x="279273" y="418909"/>
                </a:lnTo>
                <a:lnTo>
                  <a:pt x="281038" y="446582"/>
                </a:lnTo>
                <a:lnTo>
                  <a:pt x="295186" y="492671"/>
                </a:lnTo>
                <a:lnTo>
                  <a:pt x="323342" y="525805"/>
                </a:lnTo>
                <a:lnTo>
                  <a:pt x="364832" y="542658"/>
                </a:lnTo>
                <a:lnTo>
                  <a:pt x="390537" y="544766"/>
                </a:lnTo>
                <a:lnTo>
                  <a:pt x="400773" y="544398"/>
                </a:lnTo>
                <a:lnTo>
                  <a:pt x="445935" y="532638"/>
                </a:lnTo>
                <a:lnTo>
                  <a:pt x="481545" y="511670"/>
                </a:lnTo>
                <a:lnTo>
                  <a:pt x="487451" y="507060"/>
                </a:lnTo>
                <a:lnTo>
                  <a:pt x="489267" y="505650"/>
                </a:lnTo>
                <a:lnTo>
                  <a:pt x="473049" y="481139"/>
                </a:lnTo>
                <a:lnTo>
                  <a:pt x="463765" y="487260"/>
                </a:lnTo>
                <a:lnTo>
                  <a:pt x="460362" y="489458"/>
                </a:lnTo>
                <a:lnTo>
                  <a:pt x="422363" y="503923"/>
                </a:lnTo>
                <a:lnTo>
                  <a:pt x="401955" y="507060"/>
                </a:lnTo>
                <a:lnTo>
                  <a:pt x="395173" y="507060"/>
                </a:lnTo>
                <a:lnTo>
                  <a:pt x="380936" y="505650"/>
                </a:lnTo>
                <a:lnTo>
                  <a:pt x="380733" y="505650"/>
                </a:lnTo>
                <a:lnTo>
                  <a:pt x="346252" y="483958"/>
                </a:lnTo>
                <a:lnTo>
                  <a:pt x="329095" y="440563"/>
                </a:lnTo>
                <a:lnTo>
                  <a:pt x="327952" y="422198"/>
                </a:lnTo>
                <a:lnTo>
                  <a:pt x="487883" y="421259"/>
                </a:lnTo>
                <a:lnTo>
                  <a:pt x="490194" y="396278"/>
                </a:lnTo>
                <a:close/>
              </a:path>
              <a:path w="1250950" h="544829">
                <a:moveTo>
                  <a:pt x="770661" y="514121"/>
                </a:moveTo>
                <a:lnTo>
                  <a:pt x="735888" y="502348"/>
                </a:lnTo>
                <a:lnTo>
                  <a:pt x="735888" y="370344"/>
                </a:lnTo>
                <a:lnTo>
                  <a:pt x="734733" y="351421"/>
                </a:lnTo>
                <a:lnTo>
                  <a:pt x="717346" y="307886"/>
                </a:lnTo>
                <a:lnTo>
                  <a:pt x="677799" y="286905"/>
                </a:lnTo>
                <a:lnTo>
                  <a:pt x="659396" y="285508"/>
                </a:lnTo>
                <a:lnTo>
                  <a:pt x="639699" y="287629"/>
                </a:lnTo>
                <a:lnTo>
                  <a:pt x="619988" y="293992"/>
                </a:lnTo>
                <a:lnTo>
                  <a:pt x="600290" y="304596"/>
                </a:lnTo>
                <a:lnTo>
                  <a:pt x="580593" y="319443"/>
                </a:lnTo>
                <a:lnTo>
                  <a:pt x="580593" y="177076"/>
                </a:lnTo>
                <a:lnTo>
                  <a:pt x="494842" y="179438"/>
                </a:lnTo>
                <a:lnTo>
                  <a:pt x="494842" y="205359"/>
                </a:lnTo>
                <a:lnTo>
                  <a:pt x="534238" y="214795"/>
                </a:lnTo>
                <a:lnTo>
                  <a:pt x="534238" y="502348"/>
                </a:lnTo>
                <a:lnTo>
                  <a:pt x="494842" y="514121"/>
                </a:lnTo>
                <a:lnTo>
                  <a:pt x="494842" y="540054"/>
                </a:lnTo>
                <a:lnTo>
                  <a:pt x="610730" y="540054"/>
                </a:lnTo>
                <a:lnTo>
                  <a:pt x="610730" y="514121"/>
                </a:lnTo>
                <a:lnTo>
                  <a:pt x="580593" y="502348"/>
                </a:lnTo>
                <a:lnTo>
                  <a:pt x="580593" y="363283"/>
                </a:lnTo>
                <a:lnTo>
                  <a:pt x="620001" y="332168"/>
                </a:lnTo>
                <a:lnTo>
                  <a:pt x="644563" y="325564"/>
                </a:lnTo>
                <a:lnTo>
                  <a:pt x="651052" y="325564"/>
                </a:lnTo>
                <a:lnTo>
                  <a:pt x="684314" y="344436"/>
                </a:lnTo>
                <a:lnTo>
                  <a:pt x="689533" y="375056"/>
                </a:lnTo>
                <a:lnTo>
                  <a:pt x="689533" y="502818"/>
                </a:lnTo>
                <a:lnTo>
                  <a:pt x="659396" y="514121"/>
                </a:lnTo>
                <a:lnTo>
                  <a:pt x="659396" y="540054"/>
                </a:lnTo>
                <a:lnTo>
                  <a:pt x="770661" y="540054"/>
                </a:lnTo>
                <a:lnTo>
                  <a:pt x="770661" y="514121"/>
                </a:lnTo>
                <a:close/>
              </a:path>
              <a:path w="1250950" h="544829">
                <a:moveTo>
                  <a:pt x="1009396" y="511771"/>
                </a:moveTo>
                <a:lnTo>
                  <a:pt x="972299" y="502335"/>
                </a:lnTo>
                <a:lnTo>
                  <a:pt x="972299" y="431634"/>
                </a:lnTo>
                <a:lnTo>
                  <a:pt x="972299" y="358559"/>
                </a:lnTo>
                <a:lnTo>
                  <a:pt x="964806" y="320852"/>
                </a:lnTo>
                <a:lnTo>
                  <a:pt x="923975" y="289687"/>
                </a:lnTo>
                <a:lnTo>
                  <a:pt x="887945" y="285496"/>
                </a:lnTo>
                <a:lnTo>
                  <a:pt x="866559" y="286677"/>
                </a:lnTo>
                <a:lnTo>
                  <a:pt x="844130" y="290220"/>
                </a:lnTo>
                <a:lnTo>
                  <a:pt x="820661" y="296113"/>
                </a:lnTo>
                <a:lnTo>
                  <a:pt x="796150" y="304355"/>
                </a:lnTo>
                <a:lnTo>
                  <a:pt x="798461" y="363270"/>
                </a:lnTo>
                <a:lnTo>
                  <a:pt x="828598" y="363270"/>
                </a:lnTo>
                <a:lnTo>
                  <a:pt x="835101" y="327926"/>
                </a:lnTo>
                <a:lnTo>
                  <a:pt x="840651" y="326047"/>
                </a:lnTo>
                <a:lnTo>
                  <a:pt x="849312" y="323773"/>
                </a:lnTo>
                <a:lnTo>
                  <a:pt x="859078" y="322148"/>
                </a:lnTo>
                <a:lnTo>
                  <a:pt x="869950" y="321183"/>
                </a:lnTo>
                <a:lnTo>
                  <a:pt x="881913" y="320852"/>
                </a:lnTo>
                <a:lnTo>
                  <a:pt x="901179" y="323507"/>
                </a:lnTo>
                <a:lnTo>
                  <a:pt x="914946" y="331457"/>
                </a:lnTo>
                <a:lnTo>
                  <a:pt x="923201" y="344716"/>
                </a:lnTo>
                <a:lnTo>
                  <a:pt x="925957" y="363270"/>
                </a:lnTo>
                <a:lnTo>
                  <a:pt x="925957" y="400989"/>
                </a:lnTo>
                <a:lnTo>
                  <a:pt x="925957" y="431634"/>
                </a:lnTo>
                <a:lnTo>
                  <a:pt x="925957" y="469341"/>
                </a:lnTo>
                <a:lnTo>
                  <a:pt x="918083" y="478764"/>
                </a:lnTo>
                <a:lnTo>
                  <a:pt x="884313" y="502335"/>
                </a:lnTo>
                <a:lnTo>
                  <a:pt x="868159" y="507060"/>
                </a:lnTo>
                <a:lnTo>
                  <a:pt x="862901" y="507060"/>
                </a:lnTo>
                <a:lnTo>
                  <a:pt x="830072" y="477989"/>
                </a:lnTo>
                <a:lnTo>
                  <a:pt x="829538" y="469341"/>
                </a:lnTo>
                <a:lnTo>
                  <a:pt x="830453" y="460324"/>
                </a:lnTo>
                <a:lnTo>
                  <a:pt x="863777" y="433933"/>
                </a:lnTo>
                <a:lnTo>
                  <a:pt x="893495" y="431634"/>
                </a:lnTo>
                <a:lnTo>
                  <a:pt x="925957" y="431634"/>
                </a:lnTo>
                <a:lnTo>
                  <a:pt x="925957" y="400989"/>
                </a:lnTo>
                <a:lnTo>
                  <a:pt x="888860" y="400989"/>
                </a:lnTo>
                <a:lnTo>
                  <a:pt x="842213" y="405561"/>
                </a:lnTo>
                <a:lnTo>
                  <a:pt x="808901" y="419252"/>
                </a:lnTo>
                <a:lnTo>
                  <a:pt x="788911" y="442087"/>
                </a:lnTo>
                <a:lnTo>
                  <a:pt x="782243" y="474052"/>
                </a:lnTo>
                <a:lnTo>
                  <a:pt x="783374" y="490054"/>
                </a:lnTo>
                <a:lnTo>
                  <a:pt x="800328" y="526376"/>
                </a:lnTo>
                <a:lnTo>
                  <a:pt x="837615" y="543623"/>
                </a:lnTo>
                <a:lnTo>
                  <a:pt x="854557" y="544766"/>
                </a:lnTo>
                <a:lnTo>
                  <a:pt x="872693" y="542417"/>
                </a:lnTo>
                <a:lnTo>
                  <a:pt x="890955" y="535343"/>
                </a:lnTo>
                <a:lnTo>
                  <a:pt x="909320" y="523557"/>
                </a:lnTo>
                <a:lnTo>
                  <a:pt x="927811" y="507060"/>
                </a:lnTo>
                <a:lnTo>
                  <a:pt x="937539" y="540054"/>
                </a:lnTo>
                <a:lnTo>
                  <a:pt x="1009396" y="537705"/>
                </a:lnTo>
                <a:lnTo>
                  <a:pt x="1009396" y="511771"/>
                </a:lnTo>
                <a:close/>
              </a:path>
              <a:path w="1250950" h="544829">
                <a:moveTo>
                  <a:pt x="1250442" y="405714"/>
                </a:moveTo>
                <a:lnTo>
                  <a:pt x="1244409" y="352679"/>
                </a:lnTo>
                <a:lnTo>
                  <a:pt x="1226337" y="313309"/>
                </a:lnTo>
                <a:lnTo>
                  <a:pt x="1201775" y="292455"/>
                </a:lnTo>
                <a:lnTo>
                  <a:pt x="1201775" y="408533"/>
                </a:lnTo>
                <a:lnTo>
                  <a:pt x="1201521" y="418477"/>
                </a:lnTo>
                <a:lnTo>
                  <a:pt x="1192733" y="462038"/>
                </a:lnTo>
                <a:lnTo>
                  <a:pt x="1163523" y="495274"/>
                </a:lnTo>
                <a:lnTo>
                  <a:pt x="1131773" y="502348"/>
                </a:lnTo>
                <a:lnTo>
                  <a:pt x="1114856" y="502043"/>
                </a:lnTo>
                <a:lnTo>
                  <a:pt x="1101178" y="501167"/>
                </a:lnTo>
                <a:lnTo>
                  <a:pt x="1090739" y="499694"/>
                </a:lnTo>
                <a:lnTo>
                  <a:pt x="1083564" y="497636"/>
                </a:lnTo>
                <a:lnTo>
                  <a:pt x="1083564" y="349135"/>
                </a:lnTo>
                <a:lnTo>
                  <a:pt x="1114132" y="323672"/>
                </a:lnTo>
                <a:lnTo>
                  <a:pt x="1143812" y="318490"/>
                </a:lnTo>
                <a:lnTo>
                  <a:pt x="1157681" y="319989"/>
                </a:lnTo>
                <a:lnTo>
                  <a:pt x="1193812" y="355371"/>
                </a:lnTo>
                <a:lnTo>
                  <a:pt x="1201648" y="405714"/>
                </a:lnTo>
                <a:lnTo>
                  <a:pt x="1201775" y="408533"/>
                </a:lnTo>
                <a:lnTo>
                  <a:pt x="1201775" y="292455"/>
                </a:lnTo>
                <a:lnTo>
                  <a:pt x="1195971" y="288925"/>
                </a:lnTo>
                <a:lnTo>
                  <a:pt x="1176096" y="282829"/>
                </a:lnTo>
                <a:lnTo>
                  <a:pt x="1153096" y="280797"/>
                </a:lnTo>
                <a:lnTo>
                  <a:pt x="1135367" y="282498"/>
                </a:lnTo>
                <a:lnTo>
                  <a:pt x="1117854" y="287629"/>
                </a:lnTo>
                <a:lnTo>
                  <a:pt x="1100594" y="296176"/>
                </a:lnTo>
                <a:lnTo>
                  <a:pt x="1083564" y="308127"/>
                </a:lnTo>
                <a:lnTo>
                  <a:pt x="1083564" y="172364"/>
                </a:lnTo>
                <a:lnTo>
                  <a:pt x="1000112" y="174726"/>
                </a:lnTo>
                <a:lnTo>
                  <a:pt x="1000112" y="200647"/>
                </a:lnTo>
                <a:lnTo>
                  <a:pt x="1037209" y="205359"/>
                </a:lnTo>
                <a:lnTo>
                  <a:pt x="1037209" y="523557"/>
                </a:lnTo>
                <a:lnTo>
                  <a:pt x="1080541" y="537933"/>
                </a:lnTo>
                <a:lnTo>
                  <a:pt x="1122959" y="540054"/>
                </a:lnTo>
                <a:lnTo>
                  <a:pt x="1138021" y="539445"/>
                </a:lnTo>
                <a:lnTo>
                  <a:pt x="1177658" y="530148"/>
                </a:lnTo>
                <a:lnTo>
                  <a:pt x="1217536" y="502348"/>
                </a:lnTo>
                <a:lnTo>
                  <a:pt x="1242098" y="459689"/>
                </a:lnTo>
                <a:lnTo>
                  <a:pt x="1249921" y="420039"/>
                </a:lnTo>
                <a:lnTo>
                  <a:pt x="1250340" y="408533"/>
                </a:lnTo>
                <a:lnTo>
                  <a:pt x="1250442" y="405714"/>
                </a:lnTo>
                <a:close/>
              </a:path>
            </a:pathLst>
          </a:custGeom>
          <a:solidFill>
            <a:srgbClr val="7CBD9B"/>
          </a:solidFill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24">
            <a:extLst>
              <a:ext uri="{FF2B5EF4-FFF2-40B4-BE49-F238E27FC236}">
                <a16:creationId xmlns:a16="http://schemas.microsoft.com/office/drawing/2014/main" id="{1B7D9D52-33D0-A527-E9C6-CBA873A285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8675" y="419924"/>
            <a:ext cx="625956" cy="62804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4CB89D2-BA53-6F51-B26C-8E3CE957034C}"/>
              </a:ext>
            </a:extLst>
          </p:cNvPr>
          <p:cNvGraphicFramePr>
            <a:graphicFrameLocks/>
          </p:cNvGraphicFramePr>
          <p:nvPr/>
        </p:nvGraphicFramePr>
        <p:xfrm>
          <a:off x="1051678" y="1240678"/>
          <a:ext cx="6850168" cy="324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ktangel 7">
            <a:extLst>
              <a:ext uri="{FF2B5EF4-FFF2-40B4-BE49-F238E27FC236}">
                <a16:creationId xmlns:a16="http://schemas.microsoft.com/office/drawing/2014/main" id="{9192FA82-6587-B3C2-2880-23556E3C2E37}"/>
              </a:ext>
            </a:extLst>
          </p:cNvPr>
          <p:cNvSpPr/>
          <p:nvPr/>
        </p:nvSpPr>
        <p:spPr>
          <a:xfrm>
            <a:off x="3687699" y="1238095"/>
            <a:ext cx="540631" cy="2664728"/>
          </a:xfrm>
          <a:prstGeom prst="rect">
            <a:avLst/>
          </a:prstGeom>
          <a:solidFill>
            <a:srgbClr val="82AD8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587" tIns="20793" rIns="41587" bIns="207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69277D-CA2F-3447-4E92-C46EB2EE0EFF}"/>
              </a:ext>
            </a:extLst>
          </p:cNvPr>
          <p:cNvSpPr txBox="1"/>
          <p:nvPr/>
        </p:nvSpPr>
        <p:spPr>
          <a:xfrm>
            <a:off x="2185584" y="3593375"/>
            <a:ext cx="1127319" cy="18466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 err="1">
                <a:solidFill>
                  <a:sysClr val="windowText" lastClr="000000"/>
                </a:solidFill>
                <a:latin typeface="Roboto  "/>
              </a:rPr>
              <a:t>Gns</a:t>
            </a: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. 21 aktive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C197DEF-0D27-1E4A-EC64-47BF704AC77E}"/>
              </a:ext>
            </a:extLst>
          </p:cNvPr>
          <p:cNvSpPr txBox="1"/>
          <p:nvPr/>
        </p:nvSpPr>
        <p:spPr>
          <a:xfrm>
            <a:off x="5399541" y="3408709"/>
            <a:ext cx="1098765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 err="1">
                <a:solidFill>
                  <a:sysClr val="windowText" lastClr="000000"/>
                </a:solidFill>
                <a:latin typeface="Roboto  "/>
              </a:rPr>
              <a:t>Gns</a:t>
            </a: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. 29 aktive</a:t>
            </a: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600" kern="0">
              <a:solidFill>
                <a:sysClr val="windowText" lastClr="000000"/>
              </a:solidFill>
              <a:latin typeface="Roboto  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 err="1">
                <a:solidFill>
                  <a:sysClr val="windowText" lastClr="000000"/>
                </a:solidFill>
                <a:latin typeface="Roboto  "/>
              </a:rPr>
              <a:t>Gns</a:t>
            </a: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 træningsprocent: 78%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D0A931D-5225-F7A5-4BE2-7EEF555E8B64}"/>
              </a:ext>
            </a:extLst>
          </p:cNvPr>
          <p:cNvSpPr txBox="1"/>
          <p:nvPr/>
        </p:nvSpPr>
        <p:spPr>
          <a:xfrm>
            <a:off x="1874403" y="1409801"/>
            <a:ext cx="729831" cy="18466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Hjemmeplejen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2D827BB-F2C0-DC83-7E45-A0F3BB998190}"/>
              </a:ext>
            </a:extLst>
          </p:cNvPr>
          <p:cNvSpPr txBox="1"/>
          <p:nvPr/>
        </p:nvSpPr>
        <p:spPr>
          <a:xfrm>
            <a:off x="3607395" y="1409800"/>
            <a:ext cx="729831" cy="18466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Overgangsfase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5D3685E-9618-18CC-9B68-62360E5816EB}"/>
              </a:ext>
            </a:extLst>
          </p:cNvPr>
          <p:cNvSpPr txBox="1"/>
          <p:nvPr/>
        </p:nvSpPr>
        <p:spPr>
          <a:xfrm>
            <a:off x="5804044" y="1409799"/>
            <a:ext cx="626952" cy="18466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Trænerteam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B45288B-1149-EFE9-03E6-860415A4C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844" y="4647295"/>
            <a:ext cx="422126" cy="42377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C74BDBF8-B6A1-4182-4EBA-0D2FF35BF257}"/>
              </a:ext>
            </a:extLst>
          </p:cNvPr>
          <p:cNvSpPr txBox="1"/>
          <p:nvPr/>
        </p:nvSpPr>
        <p:spPr>
          <a:xfrm>
            <a:off x="2185583" y="2711547"/>
            <a:ext cx="1127319" cy="18466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 err="1">
                <a:solidFill>
                  <a:sysClr val="windowText" lastClr="000000"/>
                </a:solidFill>
                <a:latin typeface="Roboto  "/>
              </a:rPr>
              <a:t>Gns</a:t>
            </a: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. træningsprocent: 61%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EDE4A19-B37D-5F43-BCCC-9F7951573CBC}"/>
              </a:ext>
            </a:extLst>
          </p:cNvPr>
          <p:cNvSpPr txBox="1"/>
          <p:nvPr/>
        </p:nvSpPr>
        <p:spPr>
          <a:xfrm>
            <a:off x="5399541" y="2711547"/>
            <a:ext cx="1098765" cy="18466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600" kern="0" err="1">
                <a:solidFill>
                  <a:sysClr val="windowText" lastClr="000000"/>
                </a:solidFill>
                <a:latin typeface="Roboto  "/>
              </a:rPr>
              <a:t>Gns</a:t>
            </a:r>
            <a:r>
              <a:rPr lang="da-DK" sz="600" kern="0">
                <a:solidFill>
                  <a:sysClr val="windowText" lastClr="000000"/>
                </a:solidFill>
                <a:latin typeface="Roboto  "/>
              </a:rPr>
              <a:t> træningsprocent: 78%</a:t>
            </a:r>
          </a:p>
        </p:txBody>
      </p:sp>
    </p:spTree>
    <p:extLst>
      <p:ext uri="{BB962C8B-B14F-4D97-AF65-F5344CB8AC3E}">
        <p14:creationId xmlns:p14="http://schemas.microsoft.com/office/powerpoint/2010/main" val="3540396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2D036D0-025E-B53F-CCAA-BAB2C1049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4">
            <a:extLst>
              <a:ext uri="{FF2B5EF4-FFF2-40B4-BE49-F238E27FC236}">
                <a16:creationId xmlns:a16="http://schemas.microsoft.com/office/drawing/2014/main" id="{A002AC86-DFB8-0246-F5FB-024E981CDDE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8675" y="419924"/>
            <a:ext cx="625956" cy="62804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4C2B95D-63C5-BD51-1727-5DE7BB8215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900384"/>
              </p:ext>
            </p:extLst>
          </p:nvPr>
        </p:nvGraphicFramePr>
        <p:xfrm>
          <a:off x="1062460" y="1179060"/>
          <a:ext cx="7019080" cy="316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Digital tværfaglighed kan frisætte træningsrollen">
            <a:extLst>
              <a:ext uri="{FF2B5EF4-FFF2-40B4-BE49-F238E27FC236}">
                <a16:creationId xmlns:a16="http://schemas.microsoft.com/office/drawing/2014/main" id="{4D302C05-AE08-48A3-86FC-824180AFD12C}"/>
              </a:ext>
            </a:extLst>
          </p:cNvPr>
          <p:cNvSpPr txBox="1"/>
          <p:nvPr/>
        </p:nvSpPr>
        <p:spPr>
          <a:xfrm>
            <a:off x="3158567" y="580984"/>
            <a:ext cx="2826866" cy="35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9" tIns="19049" rIns="19049" bIns="19049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algn="l" defTabSz="207930" eaLnBrk="1" fontAlgn="auto" hangingPunct="1">
              <a:spcAft>
                <a:spcPts val="0"/>
              </a:spcAft>
            </a:pPr>
            <a:r>
              <a:rPr lang="da-DK" sz="2000" kern="0">
                <a:latin typeface="Roboto  "/>
              </a:rPr>
              <a:t>Organisering - bundlinjer</a:t>
            </a:r>
            <a:endParaRPr sz="2000" kern="0">
              <a:latin typeface="Roboto  "/>
            </a:endParaRPr>
          </a:p>
        </p:txBody>
      </p:sp>
      <p:sp>
        <p:nvSpPr>
          <p:cNvPr id="8" name="Træning i Tide">
            <a:extLst>
              <a:ext uri="{FF2B5EF4-FFF2-40B4-BE49-F238E27FC236}">
                <a16:creationId xmlns:a16="http://schemas.microsoft.com/office/drawing/2014/main" id="{F70C45AC-5052-2999-CFBB-16BEA0B3C9B4}"/>
              </a:ext>
            </a:extLst>
          </p:cNvPr>
          <p:cNvSpPr txBox="1"/>
          <p:nvPr/>
        </p:nvSpPr>
        <p:spPr>
          <a:xfrm>
            <a:off x="3186205" y="79296"/>
            <a:ext cx="2771591" cy="5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49" tIns="19049" rIns="19049" bIns="1904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b="1">
                <a:solidFill>
                  <a:srgbClr val="162450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415859" eaLnBrk="1" fontAlgn="auto" hangingPunct="1">
              <a:spcAft>
                <a:spcPts val="0"/>
              </a:spcAft>
            </a:pPr>
            <a:r>
              <a:rPr sz="3300" b="0" kern="0" err="1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Træning</a:t>
            </a:r>
            <a:r>
              <a:rPr sz="3300" b="0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i Tide</a:t>
            </a: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EC4F9632-E514-3E02-D0B7-83D2CE03E59E}"/>
              </a:ext>
            </a:extLst>
          </p:cNvPr>
          <p:cNvSpPr/>
          <p:nvPr/>
        </p:nvSpPr>
        <p:spPr>
          <a:xfrm>
            <a:off x="221829" y="4735289"/>
            <a:ext cx="568933" cy="247789"/>
          </a:xfrm>
          <a:custGeom>
            <a:avLst/>
            <a:gdLst/>
            <a:ahLst/>
            <a:cxnLst/>
            <a:rect l="l" t="t" r="r" b="b"/>
            <a:pathLst>
              <a:path w="1250950" h="544829">
                <a:moveTo>
                  <a:pt x="81800" y="119430"/>
                </a:moveTo>
                <a:lnTo>
                  <a:pt x="80543" y="112763"/>
                </a:lnTo>
                <a:lnTo>
                  <a:pt x="75514" y="101625"/>
                </a:lnTo>
                <a:lnTo>
                  <a:pt x="74295" y="100088"/>
                </a:lnTo>
                <a:lnTo>
                  <a:pt x="74180" y="99936"/>
                </a:lnTo>
                <a:lnTo>
                  <a:pt x="71907" y="97078"/>
                </a:lnTo>
                <a:lnTo>
                  <a:pt x="62585" y="89928"/>
                </a:lnTo>
                <a:lnTo>
                  <a:pt x="60096" y="88773"/>
                </a:lnTo>
                <a:lnTo>
                  <a:pt x="60096" y="118186"/>
                </a:lnTo>
                <a:lnTo>
                  <a:pt x="60096" y="135864"/>
                </a:lnTo>
                <a:lnTo>
                  <a:pt x="57569" y="142633"/>
                </a:lnTo>
                <a:lnTo>
                  <a:pt x="47421" y="152412"/>
                </a:lnTo>
                <a:lnTo>
                  <a:pt x="39624" y="154889"/>
                </a:lnTo>
                <a:lnTo>
                  <a:pt x="21005" y="154889"/>
                </a:lnTo>
                <a:lnTo>
                  <a:pt x="21005" y="100088"/>
                </a:lnTo>
                <a:lnTo>
                  <a:pt x="22352" y="99936"/>
                </a:lnTo>
                <a:lnTo>
                  <a:pt x="41046" y="99936"/>
                </a:lnTo>
                <a:lnTo>
                  <a:pt x="47967" y="102057"/>
                </a:lnTo>
                <a:lnTo>
                  <a:pt x="57696" y="111340"/>
                </a:lnTo>
                <a:lnTo>
                  <a:pt x="60096" y="118186"/>
                </a:lnTo>
                <a:lnTo>
                  <a:pt x="60096" y="88773"/>
                </a:lnTo>
                <a:lnTo>
                  <a:pt x="56972" y="87312"/>
                </a:lnTo>
                <a:lnTo>
                  <a:pt x="43942" y="83985"/>
                </a:lnTo>
                <a:lnTo>
                  <a:pt x="36703" y="83146"/>
                </a:lnTo>
                <a:lnTo>
                  <a:pt x="24942" y="83146"/>
                </a:lnTo>
                <a:lnTo>
                  <a:pt x="20408" y="83312"/>
                </a:lnTo>
                <a:lnTo>
                  <a:pt x="7988" y="83985"/>
                </a:lnTo>
                <a:lnTo>
                  <a:pt x="8953" y="83985"/>
                </a:lnTo>
                <a:lnTo>
                  <a:pt x="4851" y="84442"/>
                </a:lnTo>
                <a:lnTo>
                  <a:pt x="0" y="85267"/>
                </a:lnTo>
                <a:lnTo>
                  <a:pt x="0" y="169341"/>
                </a:lnTo>
                <a:lnTo>
                  <a:pt x="4851" y="170243"/>
                </a:lnTo>
                <a:lnTo>
                  <a:pt x="9791" y="170853"/>
                </a:lnTo>
                <a:lnTo>
                  <a:pt x="19862" y="171437"/>
                </a:lnTo>
                <a:lnTo>
                  <a:pt x="24244" y="171564"/>
                </a:lnTo>
                <a:lnTo>
                  <a:pt x="36296" y="171564"/>
                </a:lnTo>
                <a:lnTo>
                  <a:pt x="71932" y="156946"/>
                </a:lnTo>
                <a:lnTo>
                  <a:pt x="81800" y="134721"/>
                </a:lnTo>
                <a:lnTo>
                  <a:pt x="81800" y="119430"/>
                </a:lnTo>
                <a:close/>
              </a:path>
              <a:path w="1250950" h="544829">
                <a:moveTo>
                  <a:pt x="137172" y="40309"/>
                </a:moveTo>
                <a:lnTo>
                  <a:pt x="136791" y="31483"/>
                </a:lnTo>
                <a:lnTo>
                  <a:pt x="133057" y="23520"/>
                </a:lnTo>
                <a:lnTo>
                  <a:pt x="126809" y="17818"/>
                </a:lnTo>
                <a:lnTo>
                  <a:pt x="118910" y="14897"/>
                </a:lnTo>
                <a:lnTo>
                  <a:pt x="110223" y="15303"/>
                </a:lnTo>
                <a:lnTo>
                  <a:pt x="102362" y="19100"/>
                </a:lnTo>
                <a:lnTo>
                  <a:pt x="96735" y="25438"/>
                </a:lnTo>
                <a:lnTo>
                  <a:pt x="93853" y="33451"/>
                </a:lnTo>
                <a:lnTo>
                  <a:pt x="94246" y="42265"/>
                </a:lnTo>
                <a:lnTo>
                  <a:pt x="97980" y="50241"/>
                </a:lnTo>
                <a:lnTo>
                  <a:pt x="104216" y="55956"/>
                </a:lnTo>
                <a:lnTo>
                  <a:pt x="112115" y="58877"/>
                </a:lnTo>
                <a:lnTo>
                  <a:pt x="120802" y="58483"/>
                </a:lnTo>
                <a:lnTo>
                  <a:pt x="128651" y="54686"/>
                </a:lnTo>
                <a:lnTo>
                  <a:pt x="134289" y="48336"/>
                </a:lnTo>
                <a:lnTo>
                  <a:pt x="137172" y="40309"/>
                </a:lnTo>
                <a:close/>
              </a:path>
              <a:path w="1250950" h="544829">
                <a:moveTo>
                  <a:pt x="183642" y="8128"/>
                </a:moveTo>
                <a:lnTo>
                  <a:pt x="181241" y="673"/>
                </a:lnTo>
                <a:lnTo>
                  <a:pt x="176453" y="0"/>
                </a:lnTo>
                <a:lnTo>
                  <a:pt x="172834" y="1168"/>
                </a:lnTo>
                <a:lnTo>
                  <a:pt x="167081" y="3009"/>
                </a:lnTo>
                <a:lnTo>
                  <a:pt x="148526" y="40246"/>
                </a:lnTo>
                <a:lnTo>
                  <a:pt x="126530" y="75882"/>
                </a:lnTo>
                <a:lnTo>
                  <a:pt x="103695" y="95034"/>
                </a:lnTo>
                <a:lnTo>
                  <a:pt x="92697" y="83019"/>
                </a:lnTo>
                <a:lnTo>
                  <a:pt x="87439" y="76581"/>
                </a:lnTo>
                <a:lnTo>
                  <a:pt x="82575" y="69596"/>
                </a:lnTo>
                <a:lnTo>
                  <a:pt x="68961" y="49110"/>
                </a:lnTo>
                <a:lnTo>
                  <a:pt x="65189" y="43230"/>
                </a:lnTo>
                <a:lnTo>
                  <a:pt x="52895" y="45021"/>
                </a:lnTo>
                <a:lnTo>
                  <a:pt x="49314" y="46774"/>
                </a:lnTo>
                <a:lnTo>
                  <a:pt x="45440" y="55156"/>
                </a:lnTo>
                <a:lnTo>
                  <a:pt x="51409" y="59855"/>
                </a:lnTo>
                <a:lnTo>
                  <a:pt x="63525" y="71704"/>
                </a:lnTo>
                <a:lnTo>
                  <a:pt x="93573" y="103301"/>
                </a:lnTo>
                <a:lnTo>
                  <a:pt x="108204" y="145846"/>
                </a:lnTo>
                <a:lnTo>
                  <a:pt x="103619" y="182270"/>
                </a:lnTo>
                <a:lnTo>
                  <a:pt x="102438" y="195021"/>
                </a:lnTo>
                <a:lnTo>
                  <a:pt x="102666" y="202006"/>
                </a:lnTo>
                <a:lnTo>
                  <a:pt x="103886" y="204330"/>
                </a:lnTo>
                <a:lnTo>
                  <a:pt x="106527" y="204495"/>
                </a:lnTo>
                <a:lnTo>
                  <a:pt x="114007" y="201561"/>
                </a:lnTo>
                <a:lnTo>
                  <a:pt x="125387" y="175260"/>
                </a:lnTo>
                <a:lnTo>
                  <a:pt x="124206" y="144132"/>
                </a:lnTo>
                <a:lnTo>
                  <a:pt x="124104" y="132715"/>
                </a:lnTo>
                <a:lnTo>
                  <a:pt x="130746" y="94703"/>
                </a:lnTo>
                <a:lnTo>
                  <a:pt x="149872" y="57150"/>
                </a:lnTo>
                <a:lnTo>
                  <a:pt x="178777" y="13423"/>
                </a:lnTo>
                <a:lnTo>
                  <a:pt x="183642" y="8128"/>
                </a:lnTo>
                <a:close/>
              </a:path>
              <a:path w="1250950" h="544829">
                <a:moveTo>
                  <a:pt x="216966" y="124879"/>
                </a:moveTo>
                <a:lnTo>
                  <a:pt x="195935" y="124879"/>
                </a:lnTo>
                <a:lnTo>
                  <a:pt x="195935" y="154889"/>
                </a:lnTo>
                <a:lnTo>
                  <a:pt x="193230" y="155282"/>
                </a:lnTo>
                <a:lnTo>
                  <a:pt x="160235" y="135305"/>
                </a:lnTo>
                <a:lnTo>
                  <a:pt x="159689" y="131470"/>
                </a:lnTo>
                <a:lnTo>
                  <a:pt x="159689" y="118516"/>
                </a:lnTo>
                <a:lnTo>
                  <a:pt x="161874" y="111658"/>
                </a:lnTo>
                <a:lnTo>
                  <a:pt x="170586" y="101625"/>
                </a:lnTo>
                <a:lnTo>
                  <a:pt x="177673" y="99098"/>
                </a:lnTo>
                <a:lnTo>
                  <a:pt x="187464" y="99098"/>
                </a:lnTo>
                <a:lnTo>
                  <a:pt x="191871" y="99098"/>
                </a:lnTo>
                <a:lnTo>
                  <a:pt x="195935" y="99593"/>
                </a:lnTo>
                <a:lnTo>
                  <a:pt x="203377" y="101701"/>
                </a:lnTo>
                <a:lnTo>
                  <a:pt x="206667" y="102920"/>
                </a:lnTo>
                <a:lnTo>
                  <a:pt x="209575" y="104317"/>
                </a:lnTo>
                <a:lnTo>
                  <a:pt x="215633" y="88773"/>
                </a:lnTo>
                <a:lnTo>
                  <a:pt x="189014" y="82156"/>
                </a:lnTo>
                <a:lnTo>
                  <a:pt x="178155" y="82156"/>
                </a:lnTo>
                <a:lnTo>
                  <a:pt x="143929" y="102501"/>
                </a:lnTo>
                <a:lnTo>
                  <a:pt x="137858" y="120015"/>
                </a:lnTo>
                <a:lnTo>
                  <a:pt x="137858" y="134378"/>
                </a:lnTo>
                <a:lnTo>
                  <a:pt x="159448" y="167093"/>
                </a:lnTo>
                <a:lnTo>
                  <a:pt x="177203" y="172059"/>
                </a:lnTo>
                <a:lnTo>
                  <a:pt x="192405" y="172059"/>
                </a:lnTo>
                <a:lnTo>
                  <a:pt x="199263" y="171551"/>
                </a:lnTo>
                <a:lnTo>
                  <a:pt x="210413" y="169481"/>
                </a:lnTo>
                <a:lnTo>
                  <a:pt x="214452" y="168490"/>
                </a:lnTo>
                <a:lnTo>
                  <a:pt x="216966" y="167589"/>
                </a:lnTo>
                <a:lnTo>
                  <a:pt x="216966" y="124879"/>
                </a:lnTo>
                <a:close/>
              </a:path>
              <a:path w="1250950" h="544829">
                <a:moveTo>
                  <a:pt x="257517" y="84150"/>
                </a:moveTo>
                <a:lnTo>
                  <a:pt x="236499" y="84150"/>
                </a:lnTo>
                <a:lnTo>
                  <a:pt x="236499" y="170459"/>
                </a:lnTo>
                <a:lnTo>
                  <a:pt x="257517" y="170459"/>
                </a:lnTo>
                <a:lnTo>
                  <a:pt x="257517" y="84150"/>
                </a:lnTo>
                <a:close/>
              </a:path>
              <a:path w="1250950" h="544829">
                <a:moveTo>
                  <a:pt x="281597" y="511771"/>
                </a:moveTo>
                <a:lnTo>
                  <a:pt x="248678" y="504228"/>
                </a:lnTo>
                <a:lnTo>
                  <a:pt x="212064" y="429272"/>
                </a:lnTo>
                <a:lnTo>
                  <a:pt x="204063" y="414426"/>
                </a:lnTo>
                <a:lnTo>
                  <a:pt x="196761" y="402412"/>
                </a:lnTo>
                <a:lnTo>
                  <a:pt x="192354" y="396278"/>
                </a:lnTo>
                <a:lnTo>
                  <a:pt x="190157" y="393217"/>
                </a:lnTo>
                <a:lnTo>
                  <a:pt x="184251" y="386854"/>
                </a:lnTo>
                <a:lnTo>
                  <a:pt x="210616" y="372618"/>
                </a:lnTo>
                <a:lnTo>
                  <a:pt x="221589" y="360921"/>
                </a:lnTo>
                <a:lnTo>
                  <a:pt x="229438" y="352552"/>
                </a:lnTo>
                <a:lnTo>
                  <a:pt x="240741" y="326656"/>
                </a:lnTo>
                <a:lnTo>
                  <a:pt x="244513" y="294932"/>
                </a:lnTo>
                <a:lnTo>
                  <a:pt x="242785" y="276199"/>
                </a:lnTo>
                <a:lnTo>
                  <a:pt x="216928" y="232702"/>
                </a:lnTo>
                <a:lnTo>
                  <a:pt x="195834" y="220446"/>
                </a:lnTo>
                <a:lnTo>
                  <a:pt x="195834" y="304355"/>
                </a:lnTo>
                <a:lnTo>
                  <a:pt x="194640" y="316471"/>
                </a:lnTo>
                <a:lnTo>
                  <a:pt x="166395" y="352171"/>
                </a:lnTo>
                <a:lnTo>
                  <a:pt x="123977" y="360921"/>
                </a:lnTo>
                <a:lnTo>
                  <a:pt x="89217" y="360921"/>
                </a:lnTo>
                <a:lnTo>
                  <a:pt x="89217" y="247789"/>
                </a:lnTo>
                <a:lnTo>
                  <a:pt x="137883" y="247789"/>
                </a:lnTo>
                <a:lnTo>
                  <a:pt x="179616" y="263105"/>
                </a:lnTo>
                <a:lnTo>
                  <a:pt x="195834" y="304355"/>
                </a:lnTo>
                <a:lnTo>
                  <a:pt x="195834" y="220446"/>
                </a:lnTo>
                <a:lnTo>
                  <a:pt x="183959" y="215734"/>
                </a:lnTo>
                <a:lnTo>
                  <a:pt x="163423" y="211493"/>
                </a:lnTo>
                <a:lnTo>
                  <a:pt x="140208" y="210070"/>
                </a:lnTo>
                <a:lnTo>
                  <a:pt x="89217" y="210070"/>
                </a:lnTo>
                <a:lnTo>
                  <a:pt x="1130" y="212432"/>
                </a:lnTo>
                <a:lnTo>
                  <a:pt x="1130" y="238353"/>
                </a:lnTo>
                <a:lnTo>
                  <a:pt x="40538" y="247789"/>
                </a:lnTo>
                <a:lnTo>
                  <a:pt x="40538" y="502335"/>
                </a:lnTo>
                <a:lnTo>
                  <a:pt x="1130" y="511771"/>
                </a:lnTo>
                <a:lnTo>
                  <a:pt x="1130" y="540054"/>
                </a:lnTo>
                <a:lnTo>
                  <a:pt x="128612" y="540054"/>
                </a:lnTo>
                <a:lnTo>
                  <a:pt x="128612" y="511771"/>
                </a:lnTo>
                <a:lnTo>
                  <a:pt x="89217" y="502335"/>
                </a:lnTo>
                <a:lnTo>
                  <a:pt x="89217" y="396278"/>
                </a:lnTo>
                <a:lnTo>
                  <a:pt x="110070" y="396278"/>
                </a:lnTo>
                <a:lnTo>
                  <a:pt x="120751" y="396938"/>
                </a:lnTo>
                <a:lnTo>
                  <a:pt x="157530" y="423672"/>
                </a:lnTo>
                <a:lnTo>
                  <a:pt x="212064" y="540054"/>
                </a:lnTo>
                <a:lnTo>
                  <a:pt x="281597" y="540054"/>
                </a:lnTo>
                <a:lnTo>
                  <a:pt x="281597" y="511771"/>
                </a:lnTo>
                <a:close/>
              </a:path>
              <a:path w="1250950" h="544829">
                <a:moveTo>
                  <a:pt x="490194" y="396278"/>
                </a:moveTo>
                <a:lnTo>
                  <a:pt x="484111" y="347814"/>
                </a:lnTo>
                <a:lnTo>
                  <a:pt x="465861" y="313194"/>
                </a:lnTo>
                <a:lnTo>
                  <a:pt x="441071" y="296265"/>
                </a:lnTo>
                <a:lnTo>
                  <a:pt x="441071" y="386854"/>
                </a:lnTo>
                <a:lnTo>
                  <a:pt x="329806" y="386854"/>
                </a:lnTo>
                <a:lnTo>
                  <a:pt x="340842" y="350126"/>
                </a:lnTo>
                <a:lnTo>
                  <a:pt x="377520" y="323405"/>
                </a:lnTo>
                <a:lnTo>
                  <a:pt x="390080" y="322275"/>
                </a:lnTo>
                <a:lnTo>
                  <a:pt x="402640" y="323405"/>
                </a:lnTo>
                <a:lnTo>
                  <a:pt x="434289" y="349821"/>
                </a:lnTo>
                <a:lnTo>
                  <a:pt x="441071" y="386854"/>
                </a:lnTo>
                <a:lnTo>
                  <a:pt x="441071" y="296265"/>
                </a:lnTo>
                <a:lnTo>
                  <a:pt x="435444" y="292417"/>
                </a:lnTo>
                <a:lnTo>
                  <a:pt x="392849" y="285496"/>
                </a:lnTo>
                <a:lnTo>
                  <a:pt x="380593" y="286118"/>
                </a:lnTo>
                <a:lnTo>
                  <a:pt x="336892" y="300837"/>
                </a:lnTo>
                <a:lnTo>
                  <a:pt x="303860" y="332346"/>
                </a:lnTo>
                <a:lnTo>
                  <a:pt x="283972" y="377723"/>
                </a:lnTo>
                <a:lnTo>
                  <a:pt x="279273" y="418909"/>
                </a:lnTo>
                <a:lnTo>
                  <a:pt x="281038" y="446582"/>
                </a:lnTo>
                <a:lnTo>
                  <a:pt x="295186" y="492671"/>
                </a:lnTo>
                <a:lnTo>
                  <a:pt x="323342" y="525805"/>
                </a:lnTo>
                <a:lnTo>
                  <a:pt x="364832" y="542658"/>
                </a:lnTo>
                <a:lnTo>
                  <a:pt x="390537" y="544766"/>
                </a:lnTo>
                <a:lnTo>
                  <a:pt x="400773" y="544398"/>
                </a:lnTo>
                <a:lnTo>
                  <a:pt x="445935" y="532638"/>
                </a:lnTo>
                <a:lnTo>
                  <a:pt x="481545" y="511670"/>
                </a:lnTo>
                <a:lnTo>
                  <a:pt x="487451" y="507060"/>
                </a:lnTo>
                <a:lnTo>
                  <a:pt x="489267" y="505650"/>
                </a:lnTo>
                <a:lnTo>
                  <a:pt x="473049" y="481139"/>
                </a:lnTo>
                <a:lnTo>
                  <a:pt x="463765" y="487260"/>
                </a:lnTo>
                <a:lnTo>
                  <a:pt x="460362" y="489458"/>
                </a:lnTo>
                <a:lnTo>
                  <a:pt x="422363" y="503923"/>
                </a:lnTo>
                <a:lnTo>
                  <a:pt x="401955" y="507060"/>
                </a:lnTo>
                <a:lnTo>
                  <a:pt x="395173" y="507060"/>
                </a:lnTo>
                <a:lnTo>
                  <a:pt x="380936" y="505650"/>
                </a:lnTo>
                <a:lnTo>
                  <a:pt x="380733" y="505650"/>
                </a:lnTo>
                <a:lnTo>
                  <a:pt x="346252" y="483958"/>
                </a:lnTo>
                <a:lnTo>
                  <a:pt x="329095" y="440563"/>
                </a:lnTo>
                <a:lnTo>
                  <a:pt x="327952" y="422198"/>
                </a:lnTo>
                <a:lnTo>
                  <a:pt x="487883" y="421259"/>
                </a:lnTo>
                <a:lnTo>
                  <a:pt x="490194" y="396278"/>
                </a:lnTo>
                <a:close/>
              </a:path>
              <a:path w="1250950" h="544829">
                <a:moveTo>
                  <a:pt x="770661" y="514121"/>
                </a:moveTo>
                <a:lnTo>
                  <a:pt x="735888" y="502348"/>
                </a:lnTo>
                <a:lnTo>
                  <a:pt x="735888" y="370344"/>
                </a:lnTo>
                <a:lnTo>
                  <a:pt x="734733" y="351421"/>
                </a:lnTo>
                <a:lnTo>
                  <a:pt x="717346" y="307886"/>
                </a:lnTo>
                <a:lnTo>
                  <a:pt x="677799" y="286905"/>
                </a:lnTo>
                <a:lnTo>
                  <a:pt x="659396" y="285508"/>
                </a:lnTo>
                <a:lnTo>
                  <a:pt x="639699" y="287629"/>
                </a:lnTo>
                <a:lnTo>
                  <a:pt x="619988" y="293992"/>
                </a:lnTo>
                <a:lnTo>
                  <a:pt x="600290" y="304596"/>
                </a:lnTo>
                <a:lnTo>
                  <a:pt x="580593" y="319443"/>
                </a:lnTo>
                <a:lnTo>
                  <a:pt x="580593" y="177076"/>
                </a:lnTo>
                <a:lnTo>
                  <a:pt x="494842" y="179438"/>
                </a:lnTo>
                <a:lnTo>
                  <a:pt x="494842" y="205359"/>
                </a:lnTo>
                <a:lnTo>
                  <a:pt x="534238" y="214795"/>
                </a:lnTo>
                <a:lnTo>
                  <a:pt x="534238" y="502348"/>
                </a:lnTo>
                <a:lnTo>
                  <a:pt x="494842" y="514121"/>
                </a:lnTo>
                <a:lnTo>
                  <a:pt x="494842" y="540054"/>
                </a:lnTo>
                <a:lnTo>
                  <a:pt x="610730" y="540054"/>
                </a:lnTo>
                <a:lnTo>
                  <a:pt x="610730" y="514121"/>
                </a:lnTo>
                <a:lnTo>
                  <a:pt x="580593" y="502348"/>
                </a:lnTo>
                <a:lnTo>
                  <a:pt x="580593" y="363283"/>
                </a:lnTo>
                <a:lnTo>
                  <a:pt x="620001" y="332168"/>
                </a:lnTo>
                <a:lnTo>
                  <a:pt x="644563" y="325564"/>
                </a:lnTo>
                <a:lnTo>
                  <a:pt x="651052" y="325564"/>
                </a:lnTo>
                <a:lnTo>
                  <a:pt x="684314" y="344436"/>
                </a:lnTo>
                <a:lnTo>
                  <a:pt x="689533" y="375056"/>
                </a:lnTo>
                <a:lnTo>
                  <a:pt x="689533" y="502818"/>
                </a:lnTo>
                <a:lnTo>
                  <a:pt x="659396" y="514121"/>
                </a:lnTo>
                <a:lnTo>
                  <a:pt x="659396" y="540054"/>
                </a:lnTo>
                <a:lnTo>
                  <a:pt x="770661" y="540054"/>
                </a:lnTo>
                <a:lnTo>
                  <a:pt x="770661" y="514121"/>
                </a:lnTo>
                <a:close/>
              </a:path>
              <a:path w="1250950" h="544829">
                <a:moveTo>
                  <a:pt x="1009396" y="511771"/>
                </a:moveTo>
                <a:lnTo>
                  <a:pt x="972299" y="502335"/>
                </a:lnTo>
                <a:lnTo>
                  <a:pt x="972299" y="431634"/>
                </a:lnTo>
                <a:lnTo>
                  <a:pt x="972299" y="358559"/>
                </a:lnTo>
                <a:lnTo>
                  <a:pt x="964806" y="320852"/>
                </a:lnTo>
                <a:lnTo>
                  <a:pt x="923975" y="289687"/>
                </a:lnTo>
                <a:lnTo>
                  <a:pt x="887945" y="285496"/>
                </a:lnTo>
                <a:lnTo>
                  <a:pt x="866559" y="286677"/>
                </a:lnTo>
                <a:lnTo>
                  <a:pt x="844130" y="290220"/>
                </a:lnTo>
                <a:lnTo>
                  <a:pt x="820661" y="296113"/>
                </a:lnTo>
                <a:lnTo>
                  <a:pt x="796150" y="304355"/>
                </a:lnTo>
                <a:lnTo>
                  <a:pt x="798461" y="363270"/>
                </a:lnTo>
                <a:lnTo>
                  <a:pt x="828598" y="363270"/>
                </a:lnTo>
                <a:lnTo>
                  <a:pt x="835101" y="327926"/>
                </a:lnTo>
                <a:lnTo>
                  <a:pt x="840651" y="326047"/>
                </a:lnTo>
                <a:lnTo>
                  <a:pt x="849312" y="323773"/>
                </a:lnTo>
                <a:lnTo>
                  <a:pt x="859078" y="322148"/>
                </a:lnTo>
                <a:lnTo>
                  <a:pt x="869950" y="321183"/>
                </a:lnTo>
                <a:lnTo>
                  <a:pt x="881913" y="320852"/>
                </a:lnTo>
                <a:lnTo>
                  <a:pt x="901179" y="323507"/>
                </a:lnTo>
                <a:lnTo>
                  <a:pt x="914946" y="331457"/>
                </a:lnTo>
                <a:lnTo>
                  <a:pt x="923201" y="344716"/>
                </a:lnTo>
                <a:lnTo>
                  <a:pt x="925957" y="363270"/>
                </a:lnTo>
                <a:lnTo>
                  <a:pt x="925957" y="400989"/>
                </a:lnTo>
                <a:lnTo>
                  <a:pt x="925957" y="431634"/>
                </a:lnTo>
                <a:lnTo>
                  <a:pt x="925957" y="469341"/>
                </a:lnTo>
                <a:lnTo>
                  <a:pt x="918083" y="478764"/>
                </a:lnTo>
                <a:lnTo>
                  <a:pt x="884313" y="502335"/>
                </a:lnTo>
                <a:lnTo>
                  <a:pt x="868159" y="507060"/>
                </a:lnTo>
                <a:lnTo>
                  <a:pt x="862901" y="507060"/>
                </a:lnTo>
                <a:lnTo>
                  <a:pt x="830072" y="477989"/>
                </a:lnTo>
                <a:lnTo>
                  <a:pt x="829538" y="469341"/>
                </a:lnTo>
                <a:lnTo>
                  <a:pt x="830453" y="460324"/>
                </a:lnTo>
                <a:lnTo>
                  <a:pt x="863777" y="433933"/>
                </a:lnTo>
                <a:lnTo>
                  <a:pt x="893495" y="431634"/>
                </a:lnTo>
                <a:lnTo>
                  <a:pt x="925957" y="431634"/>
                </a:lnTo>
                <a:lnTo>
                  <a:pt x="925957" y="400989"/>
                </a:lnTo>
                <a:lnTo>
                  <a:pt x="888860" y="400989"/>
                </a:lnTo>
                <a:lnTo>
                  <a:pt x="842213" y="405561"/>
                </a:lnTo>
                <a:lnTo>
                  <a:pt x="808901" y="419252"/>
                </a:lnTo>
                <a:lnTo>
                  <a:pt x="788911" y="442087"/>
                </a:lnTo>
                <a:lnTo>
                  <a:pt x="782243" y="474052"/>
                </a:lnTo>
                <a:lnTo>
                  <a:pt x="783374" y="490054"/>
                </a:lnTo>
                <a:lnTo>
                  <a:pt x="800328" y="526376"/>
                </a:lnTo>
                <a:lnTo>
                  <a:pt x="837615" y="543623"/>
                </a:lnTo>
                <a:lnTo>
                  <a:pt x="854557" y="544766"/>
                </a:lnTo>
                <a:lnTo>
                  <a:pt x="872693" y="542417"/>
                </a:lnTo>
                <a:lnTo>
                  <a:pt x="890955" y="535343"/>
                </a:lnTo>
                <a:lnTo>
                  <a:pt x="909320" y="523557"/>
                </a:lnTo>
                <a:lnTo>
                  <a:pt x="927811" y="507060"/>
                </a:lnTo>
                <a:lnTo>
                  <a:pt x="937539" y="540054"/>
                </a:lnTo>
                <a:lnTo>
                  <a:pt x="1009396" y="537705"/>
                </a:lnTo>
                <a:lnTo>
                  <a:pt x="1009396" y="511771"/>
                </a:lnTo>
                <a:close/>
              </a:path>
              <a:path w="1250950" h="544829">
                <a:moveTo>
                  <a:pt x="1250442" y="405714"/>
                </a:moveTo>
                <a:lnTo>
                  <a:pt x="1244409" y="352679"/>
                </a:lnTo>
                <a:lnTo>
                  <a:pt x="1226337" y="313309"/>
                </a:lnTo>
                <a:lnTo>
                  <a:pt x="1201775" y="292455"/>
                </a:lnTo>
                <a:lnTo>
                  <a:pt x="1201775" y="408533"/>
                </a:lnTo>
                <a:lnTo>
                  <a:pt x="1201521" y="418477"/>
                </a:lnTo>
                <a:lnTo>
                  <a:pt x="1192733" y="462038"/>
                </a:lnTo>
                <a:lnTo>
                  <a:pt x="1163523" y="495274"/>
                </a:lnTo>
                <a:lnTo>
                  <a:pt x="1131773" y="502348"/>
                </a:lnTo>
                <a:lnTo>
                  <a:pt x="1114856" y="502043"/>
                </a:lnTo>
                <a:lnTo>
                  <a:pt x="1101178" y="501167"/>
                </a:lnTo>
                <a:lnTo>
                  <a:pt x="1090739" y="499694"/>
                </a:lnTo>
                <a:lnTo>
                  <a:pt x="1083564" y="497636"/>
                </a:lnTo>
                <a:lnTo>
                  <a:pt x="1083564" y="349135"/>
                </a:lnTo>
                <a:lnTo>
                  <a:pt x="1114132" y="323672"/>
                </a:lnTo>
                <a:lnTo>
                  <a:pt x="1143812" y="318490"/>
                </a:lnTo>
                <a:lnTo>
                  <a:pt x="1157681" y="319989"/>
                </a:lnTo>
                <a:lnTo>
                  <a:pt x="1193812" y="355371"/>
                </a:lnTo>
                <a:lnTo>
                  <a:pt x="1201648" y="405714"/>
                </a:lnTo>
                <a:lnTo>
                  <a:pt x="1201775" y="408533"/>
                </a:lnTo>
                <a:lnTo>
                  <a:pt x="1201775" y="292455"/>
                </a:lnTo>
                <a:lnTo>
                  <a:pt x="1195971" y="288925"/>
                </a:lnTo>
                <a:lnTo>
                  <a:pt x="1176096" y="282829"/>
                </a:lnTo>
                <a:lnTo>
                  <a:pt x="1153096" y="280797"/>
                </a:lnTo>
                <a:lnTo>
                  <a:pt x="1135367" y="282498"/>
                </a:lnTo>
                <a:lnTo>
                  <a:pt x="1117854" y="287629"/>
                </a:lnTo>
                <a:lnTo>
                  <a:pt x="1100594" y="296176"/>
                </a:lnTo>
                <a:lnTo>
                  <a:pt x="1083564" y="308127"/>
                </a:lnTo>
                <a:lnTo>
                  <a:pt x="1083564" y="172364"/>
                </a:lnTo>
                <a:lnTo>
                  <a:pt x="1000112" y="174726"/>
                </a:lnTo>
                <a:lnTo>
                  <a:pt x="1000112" y="200647"/>
                </a:lnTo>
                <a:lnTo>
                  <a:pt x="1037209" y="205359"/>
                </a:lnTo>
                <a:lnTo>
                  <a:pt x="1037209" y="523557"/>
                </a:lnTo>
                <a:lnTo>
                  <a:pt x="1080541" y="537933"/>
                </a:lnTo>
                <a:lnTo>
                  <a:pt x="1122959" y="540054"/>
                </a:lnTo>
                <a:lnTo>
                  <a:pt x="1138021" y="539445"/>
                </a:lnTo>
                <a:lnTo>
                  <a:pt x="1177658" y="530148"/>
                </a:lnTo>
                <a:lnTo>
                  <a:pt x="1217536" y="502348"/>
                </a:lnTo>
                <a:lnTo>
                  <a:pt x="1242098" y="459689"/>
                </a:lnTo>
                <a:lnTo>
                  <a:pt x="1249921" y="420039"/>
                </a:lnTo>
                <a:lnTo>
                  <a:pt x="1250340" y="408533"/>
                </a:lnTo>
                <a:lnTo>
                  <a:pt x="1250442" y="405714"/>
                </a:lnTo>
                <a:close/>
              </a:path>
            </a:pathLst>
          </a:custGeom>
          <a:solidFill>
            <a:srgbClr val="7CBD9B"/>
          </a:solidFill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B7741AC-A32B-5B25-8223-8CF457008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1DB0878-36BE-2DB6-84F4-3759DE524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992C0738-2E56-288E-AA65-733B7884BB07}"/>
              </a:ext>
            </a:extLst>
          </p:cNvPr>
          <p:cNvSpPr/>
          <p:nvPr/>
        </p:nvSpPr>
        <p:spPr>
          <a:xfrm>
            <a:off x="642" y="181"/>
            <a:ext cx="2288013" cy="5148029"/>
          </a:xfrm>
          <a:prstGeom prst="rect">
            <a:avLst/>
          </a:prstGeom>
          <a:solidFill>
            <a:srgbClr val="1D5A4A"/>
          </a:solidFill>
          <a:ln w="12700">
            <a:miter lim="400000"/>
          </a:ln>
        </p:spPr>
        <p:txBody>
          <a:bodyPr lIns="17327" tIns="17327" rIns="17327" bIns="17327" anchor="ctr"/>
          <a:lstStyle/>
          <a:p>
            <a:pPr algn="ctr" defTabSz="685768" eaLnBrk="1" fontAlgn="auto" hangingPunct="1">
              <a:spcBef>
                <a:spcPts val="0"/>
              </a:spcBef>
              <a:spcAft>
                <a:spcPts val="0"/>
              </a:spcAft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55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5" name="lachlan-dempsey-344406-unsplash.jpg">
            <a:extLst>
              <a:ext uri="{FF2B5EF4-FFF2-40B4-BE49-F238E27FC236}">
                <a16:creationId xmlns:a16="http://schemas.microsoft.com/office/drawing/2014/main" id="{83C684A7-8B54-9517-7362-3A774B35B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" b="56"/>
          <a:stretch/>
        </p:blipFill>
        <p:spPr>
          <a:xfrm>
            <a:off x="2288655" y="182"/>
            <a:ext cx="2288014" cy="514802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">
            <a:extLst>
              <a:ext uri="{FF2B5EF4-FFF2-40B4-BE49-F238E27FC236}">
                <a16:creationId xmlns:a16="http://schemas.microsoft.com/office/drawing/2014/main" id="{AE122816-4F73-C033-1F60-9AEC9B8B2948}"/>
              </a:ext>
            </a:extLst>
          </p:cNvPr>
          <p:cNvSpPr/>
          <p:nvPr/>
        </p:nvSpPr>
        <p:spPr>
          <a:xfrm rot="16200000">
            <a:off x="1009222" y="2386248"/>
            <a:ext cx="441429" cy="476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546" extrusionOk="0">
                <a:moveTo>
                  <a:pt x="9913" y="0"/>
                </a:moveTo>
                <a:cubicBezTo>
                  <a:pt x="9651" y="-2"/>
                  <a:pt x="9395" y="44"/>
                  <a:pt x="9153" y="148"/>
                </a:cubicBezTo>
                <a:cubicBezTo>
                  <a:pt x="8961" y="231"/>
                  <a:pt x="8789" y="346"/>
                  <a:pt x="8639" y="485"/>
                </a:cubicBezTo>
                <a:cubicBezTo>
                  <a:pt x="8491" y="624"/>
                  <a:pt x="8365" y="794"/>
                  <a:pt x="8276" y="971"/>
                </a:cubicBezTo>
                <a:cubicBezTo>
                  <a:pt x="8050" y="1420"/>
                  <a:pt x="8050" y="1930"/>
                  <a:pt x="8276" y="2378"/>
                </a:cubicBezTo>
                <a:cubicBezTo>
                  <a:pt x="8348" y="2517"/>
                  <a:pt x="8469" y="2666"/>
                  <a:pt x="8640" y="2844"/>
                </a:cubicBezTo>
                <a:cubicBezTo>
                  <a:pt x="8812" y="3023"/>
                  <a:pt x="9035" y="3231"/>
                  <a:pt x="9314" y="3488"/>
                </a:cubicBezTo>
                <a:lnTo>
                  <a:pt x="15360" y="9098"/>
                </a:lnTo>
                <a:lnTo>
                  <a:pt x="2761" y="9098"/>
                </a:lnTo>
                <a:cubicBezTo>
                  <a:pt x="2367" y="9098"/>
                  <a:pt x="2053" y="9098"/>
                  <a:pt x="1797" y="9110"/>
                </a:cubicBezTo>
                <a:cubicBezTo>
                  <a:pt x="1542" y="9122"/>
                  <a:pt x="1345" y="9147"/>
                  <a:pt x="1188" y="9197"/>
                </a:cubicBezTo>
                <a:cubicBezTo>
                  <a:pt x="685" y="9365"/>
                  <a:pt x="289" y="9732"/>
                  <a:pt x="107" y="10198"/>
                </a:cubicBezTo>
                <a:cubicBezTo>
                  <a:pt x="35" y="10383"/>
                  <a:pt x="0" y="10577"/>
                  <a:pt x="0" y="10773"/>
                </a:cubicBezTo>
                <a:cubicBezTo>
                  <a:pt x="0" y="10969"/>
                  <a:pt x="35" y="11164"/>
                  <a:pt x="107" y="11348"/>
                </a:cubicBezTo>
                <a:cubicBezTo>
                  <a:pt x="290" y="11813"/>
                  <a:pt x="686" y="12170"/>
                  <a:pt x="1188" y="12339"/>
                </a:cubicBezTo>
                <a:cubicBezTo>
                  <a:pt x="1345" y="12390"/>
                  <a:pt x="1542" y="12417"/>
                  <a:pt x="1797" y="12432"/>
                </a:cubicBezTo>
                <a:cubicBezTo>
                  <a:pt x="2053" y="12446"/>
                  <a:pt x="2367" y="12448"/>
                  <a:pt x="2761" y="12448"/>
                </a:cubicBezTo>
                <a:lnTo>
                  <a:pt x="15371" y="12448"/>
                </a:lnTo>
                <a:lnTo>
                  <a:pt x="9314" y="18058"/>
                </a:lnTo>
                <a:cubicBezTo>
                  <a:pt x="9035" y="18316"/>
                  <a:pt x="8810" y="18521"/>
                  <a:pt x="8635" y="18697"/>
                </a:cubicBezTo>
                <a:cubicBezTo>
                  <a:pt x="8461" y="18873"/>
                  <a:pt x="8338" y="19019"/>
                  <a:pt x="8265" y="19158"/>
                </a:cubicBezTo>
                <a:cubicBezTo>
                  <a:pt x="8039" y="19607"/>
                  <a:pt x="8049" y="20127"/>
                  <a:pt x="8276" y="20576"/>
                </a:cubicBezTo>
                <a:cubicBezTo>
                  <a:pt x="8365" y="20753"/>
                  <a:pt x="8490" y="20913"/>
                  <a:pt x="8639" y="21051"/>
                </a:cubicBezTo>
                <a:cubicBezTo>
                  <a:pt x="8789" y="21190"/>
                  <a:pt x="8962" y="21305"/>
                  <a:pt x="9153" y="21388"/>
                </a:cubicBezTo>
                <a:cubicBezTo>
                  <a:pt x="9637" y="21598"/>
                  <a:pt x="10199" y="21597"/>
                  <a:pt x="10683" y="21388"/>
                </a:cubicBezTo>
                <a:cubicBezTo>
                  <a:pt x="10833" y="21321"/>
                  <a:pt x="10991" y="21209"/>
                  <a:pt x="11181" y="21050"/>
                </a:cubicBezTo>
                <a:cubicBezTo>
                  <a:pt x="11371" y="20891"/>
                  <a:pt x="11593" y="20685"/>
                  <a:pt x="11871" y="20427"/>
                </a:cubicBezTo>
                <a:lnTo>
                  <a:pt x="20336" y="12587"/>
                </a:lnTo>
                <a:cubicBezTo>
                  <a:pt x="20469" y="12464"/>
                  <a:pt x="20590" y="12353"/>
                  <a:pt x="20699" y="12252"/>
                </a:cubicBezTo>
                <a:cubicBezTo>
                  <a:pt x="20808" y="12150"/>
                  <a:pt x="20905" y="12058"/>
                  <a:pt x="20989" y="11972"/>
                </a:cubicBezTo>
                <a:cubicBezTo>
                  <a:pt x="20998" y="11964"/>
                  <a:pt x="21012" y="11961"/>
                  <a:pt x="21021" y="11953"/>
                </a:cubicBezTo>
                <a:cubicBezTo>
                  <a:pt x="21170" y="11815"/>
                  <a:pt x="21285" y="11654"/>
                  <a:pt x="21374" y="11477"/>
                </a:cubicBezTo>
                <a:cubicBezTo>
                  <a:pt x="21600" y="11028"/>
                  <a:pt x="21600" y="10518"/>
                  <a:pt x="21374" y="10069"/>
                </a:cubicBezTo>
                <a:cubicBezTo>
                  <a:pt x="21285" y="9892"/>
                  <a:pt x="21170" y="9722"/>
                  <a:pt x="21021" y="9584"/>
                </a:cubicBezTo>
                <a:cubicBezTo>
                  <a:pt x="21003" y="9568"/>
                  <a:pt x="20975" y="9570"/>
                  <a:pt x="20957" y="9554"/>
                </a:cubicBezTo>
                <a:cubicBezTo>
                  <a:pt x="20874" y="9471"/>
                  <a:pt x="20783" y="9384"/>
                  <a:pt x="20680" y="9288"/>
                </a:cubicBezTo>
                <a:cubicBezTo>
                  <a:pt x="20578" y="9192"/>
                  <a:pt x="20464" y="9087"/>
                  <a:pt x="20336" y="8969"/>
                </a:cubicBezTo>
                <a:lnTo>
                  <a:pt x="11871" y="1120"/>
                </a:lnTo>
                <a:cubicBezTo>
                  <a:pt x="11593" y="862"/>
                  <a:pt x="11371" y="655"/>
                  <a:pt x="11181" y="496"/>
                </a:cubicBezTo>
                <a:cubicBezTo>
                  <a:pt x="10991" y="337"/>
                  <a:pt x="10833" y="226"/>
                  <a:pt x="10683" y="158"/>
                </a:cubicBezTo>
                <a:cubicBezTo>
                  <a:pt x="10441" y="54"/>
                  <a:pt x="10174" y="1"/>
                  <a:pt x="9913" y="0"/>
                </a:cubicBezTo>
                <a:close/>
              </a:path>
            </a:pathLst>
          </a:custGeom>
          <a:solidFill>
            <a:srgbClr val="7BBD9B"/>
          </a:solidFill>
          <a:ln w="12700">
            <a:miter lim="400000"/>
          </a:ln>
        </p:spPr>
        <p:txBody>
          <a:bodyPr lIns="17327" tIns="17327" rIns="17327" bIns="17327" anchor="ctr"/>
          <a:lstStyle/>
          <a:p>
            <a:pPr algn="ctr" defTabSz="685768" eaLnBrk="1" fontAlgn="auto" hangingPunct="1">
              <a:spcBef>
                <a:spcPts val="0"/>
              </a:spcBef>
              <a:spcAft>
                <a:spcPts val="0"/>
              </a:spcAft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55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F7C82D90-CFBE-DF6D-9B10-A73EABFE2A68}"/>
              </a:ext>
            </a:extLst>
          </p:cNvPr>
          <p:cNvGrpSpPr/>
          <p:nvPr/>
        </p:nvGrpSpPr>
        <p:grpSpPr>
          <a:xfrm>
            <a:off x="5452841" y="1972946"/>
            <a:ext cx="3412027" cy="382388"/>
            <a:chOff x="0" y="-11566"/>
            <a:chExt cx="7401797" cy="1018803"/>
          </a:xfrm>
        </p:grpSpPr>
        <p:sp>
          <p:nvSpPr>
            <p:cNvPr id="15" name="The first vision">
              <a:extLst>
                <a:ext uri="{FF2B5EF4-FFF2-40B4-BE49-F238E27FC236}">
                  <a16:creationId xmlns:a16="http://schemas.microsoft.com/office/drawing/2014/main" id="{AA18E593-9A99-E46B-DFDB-53F7D9EC6FE7}"/>
                </a:ext>
              </a:extLst>
            </p:cNvPr>
            <p:cNvSpPr txBox="1"/>
            <p:nvPr/>
          </p:nvSpPr>
          <p:spPr>
            <a:xfrm>
              <a:off x="1051795" y="-11566"/>
              <a:ext cx="6350002" cy="1018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a-DK" sz="1091" b="1" spc="94">
                  <a:solidFill>
                    <a:srgbClr val="1D5A4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ledelsesmæssig bevågenhed og tydeligt narrativ</a:t>
              </a:r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946728BA-F27C-D397-3EA0-3CEB08A787DE}"/>
                </a:ext>
              </a:extLst>
            </p:cNvPr>
            <p:cNvSpPr/>
            <p:nvPr/>
          </p:nvSpPr>
          <p:spPr>
            <a:xfrm>
              <a:off x="0" y="0"/>
              <a:ext cx="714620" cy="849198"/>
            </a:xfrm>
            <a:prstGeom prst="ellipse">
              <a:avLst/>
            </a:prstGeom>
            <a:solidFill>
              <a:srgbClr val="C0DFCD"/>
            </a:solidFill>
            <a:ln w="12700" cap="flat">
              <a:noFill/>
              <a:miter lim="400000"/>
            </a:ln>
            <a:effectLst/>
          </p:spPr>
          <p:txBody>
            <a:bodyPr wrap="square" lIns="17327" tIns="17327" rIns="17327" bIns="17327" numCol="1" anchor="ctr">
              <a:noAutofit/>
            </a:bodyPr>
            <a:lstStyle/>
            <a:p>
              <a:pPr algn="ctr" defTabSz="685768" eaLnBrk="1" fontAlgn="auto" hangingPunct="1">
                <a:spcBef>
                  <a:spcPts val="0"/>
                </a:spcBef>
                <a:spcAft>
                  <a:spcPts val="0"/>
                </a:spcAft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455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999BF407-15FD-7A1B-7301-C69ED2B81700}"/>
                </a:ext>
              </a:extLst>
            </p:cNvPr>
            <p:cNvSpPr txBox="1"/>
            <p:nvPr/>
          </p:nvSpPr>
          <p:spPr>
            <a:xfrm>
              <a:off x="56175" y="45365"/>
              <a:ext cx="635257" cy="744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 algn="ctr">
                <a:lnSpc>
                  <a:spcPct val="120000"/>
                </a:lnSpc>
                <a:defRPr sz="3000" cap="all" spc="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a-DK" sz="1364" spc="112"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sz="1364" spc="112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C68A653B-B112-5444-A4A4-F6FC524880B6}"/>
              </a:ext>
            </a:extLst>
          </p:cNvPr>
          <p:cNvGrpSpPr/>
          <p:nvPr/>
        </p:nvGrpSpPr>
        <p:grpSpPr>
          <a:xfrm>
            <a:off x="5452843" y="1396699"/>
            <a:ext cx="3377343" cy="318730"/>
            <a:chOff x="1" y="0"/>
            <a:chExt cx="8457650" cy="849198"/>
          </a:xfrm>
        </p:grpSpPr>
        <p:sp>
          <p:nvSpPr>
            <p:cNvPr id="20" name="The third visions">
              <a:extLst>
                <a:ext uri="{FF2B5EF4-FFF2-40B4-BE49-F238E27FC236}">
                  <a16:creationId xmlns:a16="http://schemas.microsoft.com/office/drawing/2014/main" id="{61E1ABB3-CDA9-1CDF-8301-D94D0079FE39}"/>
                </a:ext>
              </a:extLst>
            </p:cNvPr>
            <p:cNvSpPr txBox="1"/>
            <p:nvPr/>
          </p:nvSpPr>
          <p:spPr>
            <a:xfrm>
              <a:off x="1214170" y="86359"/>
              <a:ext cx="7243481" cy="571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a-DK" sz="1091" b="1" spc="94">
                  <a:solidFill>
                    <a:srgbClr val="1D5A4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Dedikerede trænere</a:t>
              </a:r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CA34B6D-C380-0262-F937-77E018DED4B1}"/>
                </a:ext>
              </a:extLst>
            </p:cNvPr>
            <p:cNvSpPr/>
            <p:nvPr/>
          </p:nvSpPr>
          <p:spPr>
            <a:xfrm>
              <a:off x="1" y="0"/>
              <a:ext cx="769837" cy="849198"/>
            </a:xfrm>
            <a:prstGeom prst="ellipse">
              <a:avLst/>
            </a:prstGeom>
            <a:solidFill>
              <a:srgbClr val="C0DFCD"/>
            </a:solidFill>
            <a:ln w="12700" cap="flat">
              <a:noFill/>
              <a:miter lim="400000"/>
            </a:ln>
            <a:effectLst/>
          </p:spPr>
          <p:txBody>
            <a:bodyPr wrap="square" lIns="17327" tIns="17327" rIns="17327" bIns="17327" numCol="1" anchor="ctr">
              <a:noAutofit/>
            </a:bodyPr>
            <a:lstStyle/>
            <a:p>
              <a:pPr algn="ctr" defTabSz="685768" eaLnBrk="1" fontAlgn="auto" hangingPunct="1">
                <a:spcBef>
                  <a:spcPts val="0"/>
                </a:spcBef>
                <a:spcAft>
                  <a:spcPts val="0"/>
                </a:spcAft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455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3" name="3">
              <a:extLst>
                <a:ext uri="{FF2B5EF4-FFF2-40B4-BE49-F238E27FC236}">
                  <a16:creationId xmlns:a16="http://schemas.microsoft.com/office/drawing/2014/main" id="{C73BF7DE-B074-E9A5-694C-675771149CF5}"/>
                </a:ext>
              </a:extLst>
            </p:cNvPr>
            <p:cNvSpPr txBox="1"/>
            <p:nvPr/>
          </p:nvSpPr>
          <p:spPr>
            <a:xfrm>
              <a:off x="53847" y="0"/>
              <a:ext cx="690474" cy="744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 algn="ctr">
                <a:lnSpc>
                  <a:spcPct val="120000"/>
                </a:lnSpc>
                <a:defRPr sz="3000" cap="all" spc="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a-DK" sz="1364" spc="112"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5BB3225C-8A57-F772-E929-658281E405B5}"/>
              </a:ext>
            </a:extLst>
          </p:cNvPr>
          <p:cNvGrpSpPr/>
          <p:nvPr/>
        </p:nvGrpSpPr>
        <p:grpSpPr>
          <a:xfrm>
            <a:off x="5452841" y="2523344"/>
            <a:ext cx="3068589" cy="382388"/>
            <a:chOff x="0" y="-84930"/>
            <a:chExt cx="7804319" cy="1018806"/>
          </a:xfrm>
        </p:grpSpPr>
        <p:sp>
          <p:nvSpPr>
            <p:cNvPr id="25" name="The fourth visions">
              <a:extLst>
                <a:ext uri="{FF2B5EF4-FFF2-40B4-BE49-F238E27FC236}">
                  <a16:creationId xmlns:a16="http://schemas.microsoft.com/office/drawing/2014/main" id="{A17718A6-8D49-CD06-1175-AEC94C76AE40}"/>
                </a:ext>
              </a:extLst>
            </p:cNvPr>
            <p:cNvSpPr txBox="1"/>
            <p:nvPr/>
          </p:nvSpPr>
          <p:spPr>
            <a:xfrm>
              <a:off x="1291789" y="-84930"/>
              <a:ext cx="6512530" cy="1018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a-DK" sz="1091" b="1" spc="94">
                  <a:solidFill>
                    <a:srgbClr val="1D5A4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DATAUnderstøttet inklusion og gevinstrealisering</a:t>
              </a:r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57A0CD9E-73B0-8A7D-15BE-17DC52782D2C}"/>
                </a:ext>
              </a:extLst>
            </p:cNvPr>
            <p:cNvSpPr/>
            <p:nvPr/>
          </p:nvSpPr>
          <p:spPr>
            <a:xfrm>
              <a:off x="0" y="0"/>
              <a:ext cx="849198" cy="849198"/>
            </a:xfrm>
            <a:prstGeom prst="ellipse">
              <a:avLst/>
            </a:prstGeom>
            <a:solidFill>
              <a:srgbClr val="C0DFCD"/>
            </a:solidFill>
            <a:ln w="12700" cap="flat">
              <a:noFill/>
              <a:miter lim="400000"/>
            </a:ln>
            <a:effectLst/>
          </p:spPr>
          <p:txBody>
            <a:bodyPr wrap="square" lIns="17327" tIns="17327" rIns="17327" bIns="17327" numCol="1" anchor="ctr">
              <a:noAutofit/>
            </a:bodyPr>
            <a:lstStyle/>
            <a:p>
              <a:pPr algn="ctr" defTabSz="685768" eaLnBrk="1" fontAlgn="auto" hangingPunct="1">
                <a:spcBef>
                  <a:spcPts val="0"/>
                </a:spcBef>
                <a:spcAft>
                  <a:spcPts val="0"/>
                </a:spcAft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455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8" name="4">
              <a:extLst>
                <a:ext uri="{FF2B5EF4-FFF2-40B4-BE49-F238E27FC236}">
                  <a16:creationId xmlns:a16="http://schemas.microsoft.com/office/drawing/2014/main" id="{D16618A8-9F71-AE2C-B5F0-F7F9A6AF7A80}"/>
                </a:ext>
              </a:extLst>
            </p:cNvPr>
            <p:cNvSpPr txBox="1"/>
            <p:nvPr/>
          </p:nvSpPr>
          <p:spPr>
            <a:xfrm>
              <a:off x="79362" y="42294"/>
              <a:ext cx="690472" cy="744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 algn="ctr">
                <a:lnSpc>
                  <a:spcPct val="120000"/>
                </a:lnSpc>
                <a:defRPr sz="3000" cap="all" spc="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a-DK" sz="1364" spc="112"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sp>
        <p:nvSpPr>
          <p:cNvPr id="33" name="Single photo showcase with some details">
            <a:extLst>
              <a:ext uri="{FF2B5EF4-FFF2-40B4-BE49-F238E27FC236}">
                <a16:creationId xmlns:a16="http://schemas.microsoft.com/office/drawing/2014/main" id="{4E08159D-2B2D-3A82-1805-75B8F6C74D37}"/>
              </a:ext>
            </a:extLst>
          </p:cNvPr>
          <p:cNvSpPr txBox="1"/>
          <p:nvPr/>
        </p:nvSpPr>
        <p:spPr>
          <a:xfrm>
            <a:off x="968557" y="2976223"/>
            <a:ext cx="2825839" cy="991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3102" tIns="23102" rIns="23102" bIns="23102" numCol="1" anchor="t">
            <a:spAutoFit/>
          </a:bodyPr>
          <a:lstStyle>
            <a:lvl1pPr>
              <a:lnSpc>
                <a:spcPct val="90000"/>
              </a:lnSpc>
              <a:defRPr sz="65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defTabSz="68576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3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Optimal indsats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F5F8CF73-BF5E-14E9-CFD9-7A6AF42B32A2}"/>
              </a:ext>
            </a:extLst>
          </p:cNvPr>
          <p:cNvCxnSpPr/>
          <p:nvPr/>
        </p:nvCxnSpPr>
        <p:spPr>
          <a:xfrm>
            <a:off x="5452842" y="1315872"/>
            <a:ext cx="3004686" cy="0"/>
          </a:xfrm>
          <a:prstGeom prst="line">
            <a:avLst/>
          </a:prstGeom>
          <a:ln w="12700">
            <a:solidFill>
              <a:srgbClr val="1D5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">
            <a:extLst>
              <a:ext uri="{FF2B5EF4-FFF2-40B4-BE49-F238E27FC236}">
                <a16:creationId xmlns:a16="http://schemas.microsoft.com/office/drawing/2014/main" id="{55F127FC-0A90-7E16-C1B4-1F00DEC55E93}"/>
              </a:ext>
            </a:extLst>
          </p:cNvPr>
          <p:cNvGrpSpPr/>
          <p:nvPr/>
        </p:nvGrpSpPr>
        <p:grpSpPr>
          <a:xfrm>
            <a:off x="5452842" y="3073741"/>
            <a:ext cx="2868196" cy="550255"/>
            <a:chOff x="0" y="-158295"/>
            <a:chExt cx="7641793" cy="1466058"/>
          </a:xfrm>
        </p:grpSpPr>
        <p:sp>
          <p:nvSpPr>
            <p:cNvPr id="6" name="The fourth visions">
              <a:extLst>
                <a:ext uri="{FF2B5EF4-FFF2-40B4-BE49-F238E27FC236}">
                  <a16:creationId xmlns:a16="http://schemas.microsoft.com/office/drawing/2014/main" id="{C9D83814-F349-649E-0D02-29B04A4B5A35}"/>
                </a:ext>
              </a:extLst>
            </p:cNvPr>
            <p:cNvSpPr txBox="1"/>
            <p:nvPr/>
          </p:nvSpPr>
          <p:spPr>
            <a:xfrm>
              <a:off x="1291790" y="-158295"/>
              <a:ext cx="6350003" cy="14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a-DK" sz="1091" b="1" spc="94">
                  <a:solidFill>
                    <a:srgbClr val="1D5A4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Tæt samarbejde mellem trænere/hjemmepleje, myndighed og terapeuter </a:t>
              </a:r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E6D708EA-F66D-3E3D-C54A-252B06115AD6}"/>
                </a:ext>
              </a:extLst>
            </p:cNvPr>
            <p:cNvSpPr/>
            <p:nvPr/>
          </p:nvSpPr>
          <p:spPr>
            <a:xfrm>
              <a:off x="0" y="0"/>
              <a:ext cx="849198" cy="849198"/>
            </a:xfrm>
            <a:prstGeom prst="ellipse">
              <a:avLst/>
            </a:prstGeom>
            <a:solidFill>
              <a:srgbClr val="C0DFCD"/>
            </a:solidFill>
            <a:ln w="12700" cap="flat">
              <a:noFill/>
              <a:miter lim="400000"/>
            </a:ln>
            <a:effectLst/>
          </p:spPr>
          <p:txBody>
            <a:bodyPr wrap="square" lIns="17327" tIns="17327" rIns="17327" bIns="17327" numCol="1" anchor="ctr">
              <a:noAutofit/>
            </a:bodyPr>
            <a:lstStyle/>
            <a:p>
              <a:pPr algn="ctr" defTabSz="685768" eaLnBrk="1" fontAlgn="auto" hangingPunct="1">
                <a:spcBef>
                  <a:spcPts val="0"/>
                </a:spcBef>
                <a:spcAft>
                  <a:spcPts val="0"/>
                </a:spcAft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455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7" name="4">
              <a:extLst>
                <a:ext uri="{FF2B5EF4-FFF2-40B4-BE49-F238E27FC236}">
                  <a16:creationId xmlns:a16="http://schemas.microsoft.com/office/drawing/2014/main" id="{64E21FA0-3C67-3F04-FAD6-9E5B4884C451}"/>
                </a:ext>
              </a:extLst>
            </p:cNvPr>
            <p:cNvSpPr txBox="1"/>
            <p:nvPr/>
          </p:nvSpPr>
          <p:spPr>
            <a:xfrm>
              <a:off x="79362" y="52458"/>
              <a:ext cx="690472" cy="744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 algn="ctr">
                <a:lnSpc>
                  <a:spcPct val="120000"/>
                </a:lnSpc>
                <a:defRPr sz="3000" cap="all" spc="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a-DK" sz="1364" spc="112"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</p:grpSp>
      <p:pic>
        <p:nvPicPr>
          <p:cNvPr id="22" name="object 24">
            <a:extLst>
              <a:ext uri="{FF2B5EF4-FFF2-40B4-BE49-F238E27FC236}">
                <a16:creationId xmlns:a16="http://schemas.microsoft.com/office/drawing/2014/main" id="{CA4B2552-23D4-25FD-B197-08B6938C43D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297" y="4425528"/>
            <a:ext cx="625912" cy="628005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373264E4-15E2-958D-E451-F2E52E9769A6}"/>
              </a:ext>
            </a:extLst>
          </p:cNvPr>
          <p:cNvGrpSpPr/>
          <p:nvPr/>
        </p:nvGrpSpPr>
        <p:grpSpPr>
          <a:xfrm>
            <a:off x="5452842" y="3792053"/>
            <a:ext cx="2868196" cy="382388"/>
            <a:chOff x="0" y="-78346"/>
            <a:chExt cx="7641793" cy="1018805"/>
          </a:xfrm>
        </p:grpSpPr>
        <p:sp>
          <p:nvSpPr>
            <p:cNvPr id="10" name="The fourth visions">
              <a:extLst>
                <a:ext uri="{FF2B5EF4-FFF2-40B4-BE49-F238E27FC236}">
                  <a16:creationId xmlns:a16="http://schemas.microsoft.com/office/drawing/2014/main" id="{3E866E87-E77D-339F-5D7C-779D21229BA8}"/>
                </a:ext>
              </a:extLst>
            </p:cNvPr>
            <p:cNvSpPr txBox="1"/>
            <p:nvPr/>
          </p:nvSpPr>
          <p:spPr>
            <a:xfrm>
              <a:off x="1291790" y="-78346"/>
              <a:ext cx="6350003" cy="1018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a-DK" sz="1091" b="1" spc="94">
                  <a:solidFill>
                    <a:srgbClr val="1D5A4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Rette indsats til rette målgruppe</a:t>
              </a: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326ED099-F1FA-BF6B-132E-36FB73152EF4}"/>
                </a:ext>
              </a:extLst>
            </p:cNvPr>
            <p:cNvSpPr/>
            <p:nvPr/>
          </p:nvSpPr>
          <p:spPr>
            <a:xfrm>
              <a:off x="0" y="0"/>
              <a:ext cx="849198" cy="849198"/>
            </a:xfrm>
            <a:prstGeom prst="ellipse">
              <a:avLst/>
            </a:prstGeom>
            <a:solidFill>
              <a:srgbClr val="C0DFCD"/>
            </a:solidFill>
            <a:ln w="12700" cap="flat">
              <a:noFill/>
              <a:miter lim="400000"/>
            </a:ln>
            <a:effectLst/>
          </p:spPr>
          <p:txBody>
            <a:bodyPr wrap="square" lIns="17327" tIns="17327" rIns="17327" bIns="17327" numCol="1" anchor="ctr">
              <a:noAutofit/>
            </a:bodyPr>
            <a:lstStyle/>
            <a:p>
              <a:pPr algn="ctr" defTabSz="685768" eaLnBrk="1" fontAlgn="auto" hangingPunct="1">
                <a:spcBef>
                  <a:spcPts val="0"/>
                </a:spcBef>
                <a:spcAft>
                  <a:spcPts val="0"/>
                </a:spcAft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455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3" name="4">
              <a:extLst>
                <a:ext uri="{FF2B5EF4-FFF2-40B4-BE49-F238E27FC236}">
                  <a16:creationId xmlns:a16="http://schemas.microsoft.com/office/drawing/2014/main" id="{625A3E09-EDBE-985C-7DB7-D57CA3E22077}"/>
                </a:ext>
              </a:extLst>
            </p:cNvPr>
            <p:cNvSpPr txBox="1"/>
            <p:nvPr/>
          </p:nvSpPr>
          <p:spPr>
            <a:xfrm>
              <a:off x="79362" y="52459"/>
              <a:ext cx="690472" cy="744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3102" tIns="23102" rIns="23102" bIns="23102" numCol="1" anchor="t">
              <a:spAutoFit/>
            </a:bodyPr>
            <a:lstStyle>
              <a:lvl1pPr algn="ctr">
                <a:lnSpc>
                  <a:spcPct val="120000"/>
                </a:lnSpc>
                <a:defRPr sz="3000" cap="all" spc="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defTabSz="68576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a-DK" sz="1364" spc="112"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</p:grpSp>
      <p:pic>
        <p:nvPicPr>
          <p:cNvPr id="27" name="Billede 26">
            <a:extLst>
              <a:ext uri="{FF2B5EF4-FFF2-40B4-BE49-F238E27FC236}">
                <a16:creationId xmlns:a16="http://schemas.microsoft.com/office/drawing/2014/main" id="{64352B94-0A28-81AC-8103-FB3C82547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5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C6A623-C9C0-F337-DC79-3587E569C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B1CF3CE-AEE4-B454-AE5E-0DBB438ECAD5}"/>
              </a:ext>
            </a:extLst>
          </p:cNvPr>
          <p:cNvSpPr/>
          <p:nvPr/>
        </p:nvSpPr>
        <p:spPr>
          <a:xfrm>
            <a:off x="321" y="181"/>
            <a:ext cx="9143358" cy="518427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7718025B-5AF6-EA90-16AC-970BD02259B7}"/>
              </a:ext>
            </a:extLst>
          </p:cNvPr>
          <p:cNvGrpSpPr/>
          <p:nvPr/>
        </p:nvGrpSpPr>
        <p:grpSpPr>
          <a:xfrm>
            <a:off x="8183859" y="4565235"/>
            <a:ext cx="686496" cy="294278"/>
            <a:chOff x="1612512" y="1653375"/>
            <a:chExt cx="2021148" cy="866399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E1EF2717-C875-D817-6A29-9B27B828E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12" y="1785524"/>
              <a:ext cx="132226" cy="140540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5C320250-4D77-C9B3-72BD-4CF5A2E01A1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31" y="1783948"/>
              <a:ext cx="127839" cy="142885"/>
            </a:xfrm>
            <a:prstGeom prst="rect">
              <a:avLst/>
            </a:prstGeom>
          </p:spPr>
        </p:pic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EB1D1664-DA0C-C8B7-92D2-B02D80E516B6}"/>
                </a:ext>
              </a:extLst>
            </p:cNvPr>
            <p:cNvSpPr/>
            <p:nvPr/>
          </p:nvSpPr>
          <p:spPr>
            <a:xfrm>
              <a:off x="1994745" y="1787118"/>
              <a:ext cx="34290" cy="137795"/>
            </a:xfrm>
            <a:custGeom>
              <a:avLst/>
              <a:gdLst/>
              <a:ahLst/>
              <a:cxnLst/>
              <a:rect l="l" t="t" r="r" b="b"/>
              <a:pathLst>
                <a:path w="34289" h="137794">
                  <a:moveTo>
                    <a:pt x="33978" y="0"/>
                  </a:moveTo>
                  <a:lnTo>
                    <a:pt x="0" y="0"/>
                  </a:lnTo>
                  <a:lnTo>
                    <a:pt x="0" y="137168"/>
                  </a:lnTo>
                  <a:lnTo>
                    <a:pt x="33978" y="137168"/>
                  </a:lnTo>
                  <a:lnTo>
                    <a:pt x="3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0E6A7D98-88FC-7159-40CE-84965BF60856}"/>
                </a:ext>
              </a:extLst>
            </p:cNvPr>
            <p:cNvSpPr/>
            <p:nvPr/>
          </p:nvSpPr>
          <p:spPr>
            <a:xfrm>
              <a:off x="1689248" y="1653375"/>
              <a:ext cx="220345" cy="325120"/>
            </a:xfrm>
            <a:custGeom>
              <a:avLst/>
              <a:gdLst/>
              <a:ahLst/>
              <a:cxnLst/>
              <a:rect l="l" t="t" r="r" b="b"/>
              <a:pathLst>
                <a:path w="220344" h="325119">
                  <a:moveTo>
                    <a:pt x="208467" y="0"/>
                  </a:moveTo>
                  <a:lnTo>
                    <a:pt x="202603" y="1874"/>
                  </a:lnTo>
                  <a:lnTo>
                    <a:pt x="193326" y="4795"/>
                  </a:lnTo>
                  <a:lnTo>
                    <a:pt x="190028" y="13371"/>
                  </a:lnTo>
                  <a:lnTo>
                    <a:pt x="169309" y="53200"/>
                  </a:lnTo>
                  <a:lnTo>
                    <a:pt x="146395" y="92908"/>
                  </a:lnTo>
                  <a:lnTo>
                    <a:pt x="121024" y="129524"/>
                  </a:lnTo>
                  <a:lnTo>
                    <a:pt x="94420" y="146640"/>
                  </a:lnTo>
                  <a:lnTo>
                    <a:pt x="86198" y="143618"/>
                  </a:lnTo>
                  <a:lnTo>
                    <a:pt x="56736" y="110619"/>
                  </a:lnTo>
                  <a:lnTo>
                    <a:pt x="41509" y="87714"/>
                  </a:lnTo>
                  <a:lnTo>
                    <a:pt x="36426" y="80704"/>
                  </a:lnTo>
                  <a:lnTo>
                    <a:pt x="30826" y="74840"/>
                  </a:lnTo>
                  <a:lnTo>
                    <a:pt x="23933" y="71152"/>
                  </a:lnTo>
                  <a:lnTo>
                    <a:pt x="14975" y="70668"/>
                  </a:lnTo>
                  <a:lnTo>
                    <a:pt x="8766" y="71558"/>
                  </a:lnTo>
                  <a:lnTo>
                    <a:pt x="2976" y="74353"/>
                  </a:lnTo>
                  <a:lnTo>
                    <a:pt x="724" y="79138"/>
                  </a:lnTo>
                  <a:lnTo>
                    <a:pt x="0" y="85304"/>
                  </a:lnTo>
                  <a:lnTo>
                    <a:pt x="2684" y="90930"/>
                  </a:lnTo>
                  <a:lnTo>
                    <a:pt x="7066" y="95867"/>
                  </a:lnTo>
                  <a:lnTo>
                    <a:pt x="25954" y="113962"/>
                  </a:lnTo>
                  <a:lnTo>
                    <a:pt x="39854" y="127743"/>
                  </a:lnTo>
                  <a:lnTo>
                    <a:pt x="67016" y="156079"/>
                  </a:lnTo>
                  <a:lnTo>
                    <a:pt x="90897" y="190956"/>
                  </a:lnTo>
                  <a:lnTo>
                    <a:pt x="97596" y="228499"/>
                  </a:lnTo>
                  <a:lnTo>
                    <a:pt x="97195" y="237255"/>
                  </a:lnTo>
                  <a:lnTo>
                    <a:pt x="96390" y="245684"/>
                  </a:lnTo>
                  <a:lnTo>
                    <a:pt x="90757" y="289687"/>
                  </a:lnTo>
                  <a:lnTo>
                    <a:pt x="88839" y="309946"/>
                  </a:lnTo>
                  <a:lnTo>
                    <a:pt x="89203" y="321058"/>
                  </a:lnTo>
                  <a:lnTo>
                    <a:pt x="91172" y="324744"/>
                  </a:lnTo>
                  <a:lnTo>
                    <a:pt x="95455" y="325005"/>
                  </a:lnTo>
                  <a:lnTo>
                    <a:pt x="107538" y="320356"/>
                  </a:lnTo>
                  <a:lnTo>
                    <a:pt x="125918" y="278553"/>
                  </a:lnTo>
                  <a:lnTo>
                    <a:pt x="124020" y="229083"/>
                  </a:lnTo>
                  <a:lnTo>
                    <a:pt x="123854" y="210917"/>
                  </a:lnTo>
                  <a:lnTo>
                    <a:pt x="127891" y="171052"/>
                  </a:lnTo>
                  <a:lnTo>
                    <a:pt x="143269" y="131365"/>
                  </a:lnTo>
                  <a:lnTo>
                    <a:pt x="165493" y="90837"/>
                  </a:lnTo>
                  <a:lnTo>
                    <a:pt x="194059" y="46800"/>
                  </a:lnTo>
                  <a:lnTo>
                    <a:pt x="220058" y="12921"/>
                  </a:lnTo>
                  <a:lnTo>
                    <a:pt x="216194" y="1078"/>
                  </a:lnTo>
                  <a:lnTo>
                    <a:pt x="208467" y="0"/>
                  </a:lnTo>
                  <a:close/>
                </a:path>
              </a:pathLst>
            </a:custGeom>
            <a:solidFill>
              <a:srgbClr val="82AD84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311D0F49-518A-A964-6209-E63AD630327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211" y="1677068"/>
              <a:ext cx="70009" cy="69889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20DD377F-5208-2A06-4AAB-F09DA9ADA5EB}"/>
                </a:ext>
              </a:extLst>
            </p:cNvPr>
            <p:cNvSpPr/>
            <p:nvPr/>
          </p:nvSpPr>
          <p:spPr>
            <a:xfrm>
              <a:off x="1614360" y="1927319"/>
              <a:ext cx="2019300" cy="592455"/>
            </a:xfrm>
            <a:custGeom>
              <a:avLst/>
              <a:gdLst/>
              <a:ahLst/>
              <a:cxnLst/>
              <a:rect l="l" t="t" r="r" b="b"/>
              <a:pathLst>
                <a:path w="2019300" h="592455">
                  <a:moveTo>
                    <a:pt x="453250" y="539419"/>
                  </a:moveTo>
                  <a:lnTo>
                    <a:pt x="400062" y="527443"/>
                  </a:lnTo>
                  <a:lnTo>
                    <a:pt x="340880" y="408305"/>
                  </a:lnTo>
                  <a:lnTo>
                    <a:pt x="327952" y="384708"/>
                  </a:lnTo>
                  <a:lnTo>
                    <a:pt x="316153" y="365607"/>
                  </a:lnTo>
                  <a:lnTo>
                    <a:pt x="309041" y="355866"/>
                  </a:lnTo>
                  <a:lnTo>
                    <a:pt x="305485" y="350989"/>
                  </a:lnTo>
                  <a:lnTo>
                    <a:pt x="295922" y="340880"/>
                  </a:lnTo>
                  <a:lnTo>
                    <a:pt x="338531" y="318262"/>
                  </a:lnTo>
                  <a:lnTo>
                    <a:pt x="356273" y="299681"/>
                  </a:lnTo>
                  <a:lnTo>
                    <a:pt x="368973" y="286385"/>
                  </a:lnTo>
                  <a:lnTo>
                    <a:pt x="387235" y="245224"/>
                  </a:lnTo>
                  <a:lnTo>
                    <a:pt x="393319" y="194792"/>
                  </a:lnTo>
                  <a:lnTo>
                    <a:pt x="390537" y="165011"/>
                  </a:lnTo>
                  <a:lnTo>
                    <a:pt x="370852" y="119875"/>
                  </a:lnTo>
                  <a:lnTo>
                    <a:pt x="324281" y="80162"/>
                  </a:lnTo>
                  <a:lnTo>
                    <a:pt x="314655" y="76415"/>
                  </a:lnTo>
                  <a:lnTo>
                    <a:pt x="314655" y="209778"/>
                  </a:lnTo>
                  <a:lnTo>
                    <a:pt x="312737" y="229019"/>
                  </a:lnTo>
                  <a:lnTo>
                    <a:pt x="283933" y="274955"/>
                  </a:lnTo>
                  <a:lnTo>
                    <a:pt x="247230" y="293497"/>
                  </a:lnTo>
                  <a:lnTo>
                    <a:pt x="198539" y="299681"/>
                  </a:lnTo>
                  <a:lnTo>
                    <a:pt x="142341" y="299681"/>
                  </a:lnTo>
                  <a:lnTo>
                    <a:pt x="142341" y="119875"/>
                  </a:lnTo>
                  <a:lnTo>
                    <a:pt x="221005" y="119875"/>
                  </a:lnTo>
                  <a:lnTo>
                    <a:pt x="274383" y="133578"/>
                  </a:lnTo>
                  <a:lnTo>
                    <a:pt x="308102" y="172783"/>
                  </a:lnTo>
                  <a:lnTo>
                    <a:pt x="314655" y="209778"/>
                  </a:lnTo>
                  <a:lnTo>
                    <a:pt x="314655" y="76415"/>
                  </a:lnTo>
                  <a:lnTo>
                    <a:pt x="295452" y="68922"/>
                  </a:lnTo>
                  <a:lnTo>
                    <a:pt x="262280" y="62179"/>
                  </a:lnTo>
                  <a:lnTo>
                    <a:pt x="224751" y="59931"/>
                  </a:lnTo>
                  <a:lnTo>
                    <a:pt x="142341" y="59931"/>
                  </a:lnTo>
                  <a:lnTo>
                    <a:pt x="0" y="63677"/>
                  </a:lnTo>
                  <a:lnTo>
                    <a:pt x="0" y="104889"/>
                  </a:lnTo>
                  <a:lnTo>
                    <a:pt x="63677" y="119875"/>
                  </a:lnTo>
                  <a:lnTo>
                    <a:pt x="63677" y="524433"/>
                  </a:lnTo>
                  <a:lnTo>
                    <a:pt x="0" y="539419"/>
                  </a:lnTo>
                  <a:lnTo>
                    <a:pt x="0" y="584365"/>
                  </a:lnTo>
                  <a:lnTo>
                    <a:pt x="206019" y="584365"/>
                  </a:lnTo>
                  <a:lnTo>
                    <a:pt x="206019" y="539419"/>
                  </a:lnTo>
                  <a:lnTo>
                    <a:pt x="142341" y="524433"/>
                  </a:lnTo>
                  <a:lnTo>
                    <a:pt x="142341" y="355866"/>
                  </a:lnTo>
                  <a:lnTo>
                    <a:pt x="176060" y="355866"/>
                  </a:lnTo>
                  <a:lnTo>
                    <a:pt x="193306" y="356920"/>
                  </a:lnTo>
                  <a:lnTo>
                    <a:pt x="231876" y="372719"/>
                  </a:lnTo>
                  <a:lnTo>
                    <a:pt x="264528" y="420128"/>
                  </a:lnTo>
                  <a:lnTo>
                    <a:pt x="340880" y="584365"/>
                  </a:lnTo>
                  <a:lnTo>
                    <a:pt x="453250" y="584365"/>
                  </a:lnTo>
                  <a:lnTo>
                    <a:pt x="453250" y="539419"/>
                  </a:lnTo>
                  <a:close/>
                </a:path>
                <a:path w="2019300" h="592455">
                  <a:moveTo>
                    <a:pt x="790397" y="355866"/>
                  </a:moveTo>
                  <a:lnTo>
                    <a:pt x="789178" y="340880"/>
                  </a:lnTo>
                  <a:lnTo>
                    <a:pt x="786015" y="302069"/>
                  </a:lnTo>
                  <a:lnTo>
                    <a:pt x="772909" y="258064"/>
                  </a:lnTo>
                  <a:lnTo>
                    <a:pt x="760260" y="238252"/>
                  </a:lnTo>
                  <a:lnTo>
                    <a:pt x="751052" y="223824"/>
                  </a:lnTo>
                  <a:lnTo>
                    <a:pt x="720458" y="199377"/>
                  </a:lnTo>
                  <a:lnTo>
                    <a:pt x="710984" y="195846"/>
                  </a:lnTo>
                  <a:lnTo>
                    <a:pt x="710984" y="340880"/>
                  </a:lnTo>
                  <a:lnTo>
                    <a:pt x="531164" y="340880"/>
                  </a:lnTo>
                  <a:lnTo>
                    <a:pt x="540346" y="299961"/>
                  </a:lnTo>
                  <a:lnTo>
                    <a:pt x="560374" y="267093"/>
                  </a:lnTo>
                  <a:lnTo>
                    <a:pt x="608291" y="240055"/>
                  </a:lnTo>
                  <a:lnTo>
                    <a:pt x="628561" y="238252"/>
                  </a:lnTo>
                  <a:lnTo>
                    <a:pt x="649033" y="240055"/>
                  </a:lnTo>
                  <a:lnTo>
                    <a:pt x="648855" y="240055"/>
                  </a:lnTo>
                  <a:lnTo>
                    <a:pt x="666305" y="245452"/>
                  </a:lnTo>
                  <a:lnTo>
                    <a:pt x="666153" y="245452"/>
                  </a:lnTo>
                  <a:lnTo>
                    <a:pt x="680237" y="254266"/>
                  </a:lnTo>
                  <a:lnTo>
                    <a:pt x="691489" y="266712"/>
                  </a:lnTo>
                  <a:lnTo>
                    <a:pt x="700011" y="282028"/>
                  </a:lnTo>
                  <a:lnTo>
                    <a:pt x="706107" y="299491"/>
                  </a:lnTo>
                  <a:lnTo>
                    <a:pt x="709764" y="319112"/>
                  </a:lnTo>
                  <a:lnTo>
                    <a:pt x="710984" y="340880"/>
                  </a:lnTo>
                  <a:lnTo>
                    <a:pt x="710984" y="195846"/>
                  </a:lnTo>
                  <a:lnTo>
                    <a:pt x="681126" y="184696"/>
                  </a:lnTo>
                  <a:lnTo>
                    <a:pt x="633056" y="179806"/>
                  </a:lnTo>
                  <a:lnTo>
                    <a:pt x="613257" y="180797"/>
                  </a:lnTo>
                  <a:lnTo>
                    <a:pt x="558888" y="195541"/>
                  </a:lnTo>
                  <a:lnTo>
                    <a:pt x="513588" y="226098"/>
                  </a:lnTo>
                  <a:lnTo>
                    <a:pt x="479196" y="270179"/>
                  </a:lnTo>
                  <a:lnTo>
                    <a:pt x="462991" y="306425"/>
                  </a:lnTo>
                  <a:lnTo>
                    <a:pt x="452869" y="347256"/>
                  </a:lnTo>
                  <a:lnTo>
                    <a:pt x="449503" y="391820"/>
                  </a:lnTo>
                  <a:lnTo>
                    <a:pt x="452361" y="435825"/>
                  </a:lnTo>
                  <a:lnTo>
                    <a:pt x="460933" y="474903"/>
                  </a:lnTo>
                  <a:lnTo>
                    <a:pt x="495211" y="538289"/>
                  </a:lnTo>
                  <a:lnTo>
                    <a:pt x="551586" y="578472"/>
                  </a:lnTo>
                  <a:lnTo>
                    <a:pt x="629323" y="591858"/>
                  </a:lnTo>
                  <a:lnTo>
                    <a:pt x="645871" y="591273"/>
                  </a:lnTo>
                  <a:lnTo>
                    <a:pt x="691870" y="582498"/>
                  </a:lnTo>
                  <a:lnTo>
                    <a:pt x="730923" y="567182"/>
                  </a:lnTo>
                  <a:lnTo>
                    <a:pt x="764451" y="547751"/>
                  </a:lnTo>
                  <a:lnTo>
                    <a:pt x="788885" y="529678"/>
                  </a:lnTo>
                  <a:lnTo>
                    <a:pt x="762660" y="490728"/>
                  </a:lnTo>
                  <a:lnTo>
                    <a:pt x="747674" y="500456"/>
                  </a:lnTo>
                  <a:lnTo>
                    <a:pt x="742175" y="503974"/>
                  </a:lnTo>
                  <a:lnTo>
                    <a:pt x="700849" y="521436"/>
                  </a:lnTo>
                  <a:lnTo>
                    <a:pt x="661530" y="530237"/>
                  </a:lnTo>
                  <a:lnTo>
                    <a:pt x="636803" y="531926"/>
                  </a:lnTo>
                  <a:lnTo>
                    <a:pt x="613867" y="529678"/>
                  </a:lnTo>
                  <a:lnTo>
                    <a:pt x="613486" y="529678"/>
                  </a:lnTo>
                  <a:lnTo>
                    <a:pt x="573874" y="511327"/>
                  </a:lnTo>
                  <a:lnTo>
                    <a:pt x="544804" y="475310"/>
                  </a:lnTo>
                  <a:lnTo>
                    <a:pt x="530021" y="426250"/>
                  </a:lnTo>
                  <a:lnTo>
                    <a:pt x="528167" y="397065"/>
                  </a:lnTo>
                  <a:lnTo>
                    <a:pt x="786638" y="395579"/>
                  </a:lnTo>
                  <a:lnTo>
                    <a:pt x="790397" y="355866"/>
                  </a:lnTo>
                  <a:close/>
                </a:path>
                <a:path w="2019300" h="592455">
                  <a:moveTo>
                    <a:pt x="1243634" y="543166"/>
                  </a:moveTo>
                  <a:lnTo>
                    <a:pt x="1187450" y="524433"/>
                  </a:lnTo>
                  <a:lnTo>
                    <a:pt x="1187450" y="314655"/>
                  </a:lnTo>
                  <a:lnTo>
                    <a:pt x="1185570" y="284581"/>
                  </a:lnTo>
                  <a:lnTo>
                    <a:pt x="1170597" y="234950"/>
                  </a:lnTo>
                  <a:lnTo>
                    <a:pt x="1140383" y="199834"/>
                  </a:lnTo>
                  <a:lnTo>
                    <a:pt x="1093558" y="182029"/>
                  </a:lnTo>
                  <a:lnTo>
                    <a:pt x="1063828" y="179806"/>
                  </a:lnTo>
                  <a:lnTo>
                    <a:pt x="1031989" y="183184"/>
                  </a:lnTo>
                  <a:lnTo>
                    <a:pt x="1000150" y="193294"/>
                  </a:lnTo>
                  <a:lnTo>
                    <a:pt x="968311" y="210159"/>
                  </a:lnTo>
                  <a:lnTo>
                    <a:pt x="936472" y="233756"/>
                  </a:lnTo>
                  <a:lnTo>
                    <a:pt x="936472" y="7493"/>
                  </a:lnTo>
                  <a:lnTo>
                    <a:pt x="797864" y="11252"/>
                  </a:lnTo>
                  <a:lnTo>
                    <a:pt x="797864" y="52451"/>
                  </a:lnTo>
                  <a:lnTo>
                    <a:pt x="861555" y="67437"/>
                  </a:lnTo>
                  <a:lnTo>
                    <a:pt x="861555" y="524433"/>
                  </a:lnTo>
                  <a:lnTo>
                    <a:pt x="797864" y="543166"/>
                  </a:lnTo>
                  <a:lnTo>
                    <a:pt x="797864" y="584365"/>
                  </a:lnTo>
                  <a:lnTo>
                    <a:pt x="985177" y="584365"/>
                  </a:lnTo>
                  <a:lnTo>
                    <a:pt x="985177" y="543166"/>
                  </a:lnTo>
                  <a:lnTo>
                    <a:pt x="936472" y="524433"/>
                  </a:lnTo>
                  <a:lnTo>
                    <a:pt x="936472" y="303428"/>
                  </a:lnTo>
                  <a:lnTo>
                    <a:pt x="972616" y="269214"/>
                  </a:lnTo>
                  <a:lnTo>
                    <a:pt x="1012228" y="249834"/>
                  </a:lnTo>
                  <a:lnTo>
                    <a:pt x="1050353" y="243484"/>
                  </a:lnTo>
                  <a:lnTo>
                    <a:pt x="1065377" y="244678"/>
                  </a:lnTo>
                  <a:lnTo>
                    <a:pt x="1104099" y="273481"/>
                  </a:lnTo>
                  <a:lnTo>
                    <a:pt x="1112532" y="322160"/>
                  </a:lnTo>
                  <a:lnTo>
                    <a:pt x="1112532" y="525183"/>
                  </a:lnTo>
                  <a:lnTo>
                    <a:pt x="1063828" y="543166"/>
                  </a:lnTo>
                  <a:lnTo>
                    <a:pt x="1063828" y="584365"/>
                  </a:lnTo>
                  <a:lnTo>
                    <a:pt x="1243634" y="584365"/>
                  </a:lnTo>
                  <a:lnTo>
                    <a:pt x="1243634" y="543166"/>
                  </a:lnTo>
                  <a:close/>
                </a:path>
                <a:path w="2019300" h="592455">
                  <a:moveTo>
                    <a:pt x="1629473" y="539419"/>
                  </a:moveTo>
                  <a:lnTo>
                    <a:pt x="1569542" y="524433"/>
                  </a:lnTo>
                  <a:lnTo>
                    <a:pt x="1569542" y="412051"/>
                  </a:lnTo>
                  <a:lnTo>
                    <a:pt x="1569542" y="295935"/>
                  </a:lnTo>
                  <a:lnTo>
                    <a:pt x="1567332" y="266738"/>
                  </a:lnTo>
                  <a:lnTo>
                    <a:pt x="1560728" y="242087"/>
                  </a:lnTo>
                  <a:lnTo>
                    <a:pt x="1557388" y="235991"/>
                  </a:lnTo>
                  <a:lnTo>
                    <a:pt x="1549730" y="221983"/>
                  </a:lnTo>
                  <a:lnTo>
                    <a:pt x="1514792" y="194779"/>
                  </a:lnTo>
                  <a:lnTo>
                    <a:pt x="1464221" y="181470"/>
                  </a:lnTo>
                  <a:lnTo>
                    <a:pt x="1433182" y="179806"/>
                  </a:lnTo>
                  <a:lnTo>
                    <a:pt x="1398625" y="181686"/>
                  </a:lnTo>
                  <a:lnTo>
                    <a:pt x="1362392" y="187299"/>
                  </a:lnTo>
                  <a:lnTo>
                    <a:pt x="1324457" y="196672"/>
                  </a:lnTo>
                  <a:lnTo>
                    <a:pt x="1284846" y="209778"/>
                  </a:lnTo>
                  <a:lnTo>
                    <a:pt x="1288592" y="303428"/>
                  </a:lnTo>
                  <a:lnTo>
                    <a:pt x="1337284" y="303428"/>
                  </a:lnTo>
                  <a:lnTo>
                    <a:pt x="1347774" y="247230"/>
                  </a:lnTo>
                  <a:lnTo>
                    <a:pt x="1356753" y="244233"/>
                  </a:lnTo>
                  <a:lnTo>
                    <a:pt x="1370761" y="240639"/>
                  </a:lnTo>
                  <a:lnTo>
                    <a:pt x="1386547" y="238061"/>
                  </a:lnTo>
                  <a:lnTo>
                    <a:pt x="1404112" y="236512"/>
                  </a:lnTo>
                  <a:lnTo>
                    <a:pt x="1423441" y="235991"/>
                  </a:lnTo>
                  <a:lnTo>
                    <a:pt x="1454581" y="240207"/>
                  </a:lnTo>
                  <a:lnTo>
                    <a:pt x="1476819" y="252857"/>
                  </a:lnTo>
                  <a:lnTo>
                    <a:pt x="1490167" y="273926"/>
                  </a:lnTo>
                  <a:lnTo>
                    <a:pt x="1494612" y="303428"/>
                  </a:lnTo>
                  <a:lnTo>
                    <a:pt x="1494612" y="363359"/>
                  </a:lnTo>
                  <a:lnTo>
                    <a:pt x="1494612" y="412051"/>
                  </a:lnTo>
                  <a:lnTo>
                    <a:pt x="1494612" y="471982"/>
                  </a:lnTo>
                  <a:lnTo>
                    <a:pt x="1481874" y="486968"/>
                  </a:lnTo>
                  <a:lnTo>
                    <a:pt x="1450060" y="512749"/>
                  </a:lnTo>
                  <a:lnTo>
                    <a:pt x="1412036" y="529399"/>
                  </a:lnTo>
                  <a:lnTo>
                    <a:pt x="1392720" y="531926"/>
                  </a:lnTo>
                  <a:lnTo>
                    <a:pt x="1380388" y="530961"/>
                  </a:lnTo>
                  <a:lnTo>
                    <a:pt x="1346581" y="508025"/>
                  </a:lnTo>
                  <a:lnTo>
                    <a:pt x="1338783" y="471982"/>
                  </a:lnTo>
                  <a:lnTo>
                    <a:pt x="1340269" y="457644"/>
                  </a:lnTo>
                  <a:lnTo>
                    <a:pt x="1376222" y="420281"/>
                  </a:lnTo>
                  <a:lnTo>
                    <a:pt x="1416113" y="412965"/>
                  </a:lnTo>
                  <a:lnTo>
                    <a:pt x="1442173" y="412051"/>
                  </a:lnTo>
                  <a:lnTo>
                    <a:pt x="1494612" y="412051"/>
                  </a:lnTo>
                  <a:lnTo>
                    <a:pt x="1494612" y="363359"/>
                  </a:lnTo>
                  <a:lnTo>
                    <a:pt x="1434680" y="363359"/>
                  </a:lnTo>
                  <a:lnTo>
                    <a:pt x="1372641" y="368007"/>
                  </a:lnTo>
                  <a:lnTo>
                    <a:pt x="1324394" y="381939"/>
                  </a:lnTo>
                  <a:lnTo>
                    <a:pt x="1289939" y="405168"/>
                  </a:lnTo>
                  <a:lnTo>
                    <a:pt x="1269263" y="437680"/>
                  </a:lnTo>
                  <a:lnTo>
                    <a:pt x="1262367" y="479488"/>
                  </a:lnTo>
                  <a:lnTo>
                    <a:pt x="1264196" y="504913"/>
                  </a:lnTo>
                  <a:lnTo>
                    <a:pt x="1278801" y="546481"/>
                  </a:lnTo>
                  <a:lnTo>
                    <a:pt x="1308023" y="575424"/>
                  </a:lnTo>
                  <a:lnTo>
                    <a:pt x="1351851" y="590029"/>
                  </a:lnTo>
                  <a:lnTo>
                    <a:pt x="1379232" y="591858"/>
                  </a:lnTo>
                  <a:lnTo>
                    <a:pt x="1408557" y="588111"/>
                  </a:lnTo>
                  <a:lnTo>
                    <a:pt x="1438046" y="576884"/>
                  </a:lnTo>
                  <a:lnTo>
                    <a:pt x="1467739" y="558152"/>
                  </a:lnTo>
                  <a:lnTo>
                    <a:pt x="1497609" y="531926"/>
                  </a:lnTo>
                  <a:lnTo>
                    <a:pt x="1513344" y="584377"/>
                  </a:lnTo>
                  <a:lnTo>
                    <a:pt x="1629473" y="580618"/>
                  </a:lnTo>
                  <a:lnTo>
                    <a:pt x="1629473" y="539419"/>
                  </a:lnTo>
                  <a:close/>
                </a:path>
                <a:path w="2019300" h="592455">
                  <a:moveTo>
                    <a:pt x="2019033" y="370852"/>
                  </a:moveTo>
                  <a:lnTo>
                    <a:pt x="2016594" y="325996"/>
                  </a:lnTo>
                  <a:lnTo>
                    <a:pt x="2009292" y="286575"/>
                  </a:lnTo>
                  <a:lnTo>
                    <a:pt x="1984984" y="232244"/>
                  </a:lnTo>
                  <a:lnTo>
                    <a:pt x="1972043" y="215773"/>
                  </a:lnTo>
                  <a:lnTo>
                    <a:pt x="1958060" y="201396"/>
                  </a:lnTo>
                  <a:lnTo>
                    <a:pt x="1940369" y="190842"/>
                  </a:lnTo>
                  <a:lnTo>
                    <a:pt x="1940369" y="375348"/>
                  </a:lnTo>
                  <a:lnTo>
                    <a:pt x="1939963" y="391147"/>
                  </a:lnTo>
                  <a:lnTo>
                    <a:pt x="1933994" y="434898"/>
                  </a:lnTo>
                  <a:lnTo>
                    <a:pt x="1920227" y="471716"/>
                  </a:lnTo>
                  <a:lnTo>
                    <a:pt x="1888769" y="507034"/>
                  </a:lnTo>
                  <a:lnTo>
                    <a:pt x="1841677" y="523735"/>
                  </a:lnTo>
                  <a:lnTo>
                    <a:pt x="1827237" y="524433"/>
                  </a:lnTo>
                  <a:lnTo>
                    <a:pt x="1799882" y="523976"/>
                  </a:lnTo>
                  <a:lnTo>
                    <a:pt x="1777784" y="522566"/>
                  </a:lnTo>
                  <a:lnTo>
                    <a:pt x="1760931" y="520217"/>
                  </a:lnTo>
                  <a:lnTo>
                    <a:pt x="1749323" y="516940"/>
                  </a:lnTo>
                  <a:lnTo>
                    <a:pt x="1749323" y="280949"/>
                  </a:lnTo>
                  <a:lnTo>
                    <a:pt x="1786407" y="246862"/>
                  </a:lnTo>
                  <a:lnTo>
                    <a:pt x="1828901" y="233159"/>
                  </a:lnTo>
                  <a:lnTo>
                    <a:pt x="1846707" y="232244"/>
                  </a:lnTo>
                  <a:lnTo>
                    <a:pt x="1869109" y="234619"/>
                  </a:lnTo>
                  <a:lnTo>
                    <a:pt x="1904517" y="253542"/>
                  </a:lnTo>
                  <a:lnTo>
                    <a:pt x="1927504" y="290855"/>
                  </a:lnTo>
                  <a:lnTo>
                    <a:pt x="1938934" y="343484"/>
                  </a:lnTo>
                  <a:lnTo>
                    <a:pt x="1940369" y="375348"/>
                  </a:lnTo>
                  <a:lnTo>
                    <a:pt x="1940369" y="190842"/>
                  </a:lnTo>
                  <a:lnTo>
                    <a:pt x="1930996" y="185242"/>
                  </a:lnTo>
                  <a:lnTo>
                    <a:pt x="1898878" y="175552"/>
                  </a:lnTo>
                  <a:lnTo>
                    <a:pt x="1861693" y="172313"/>
                  </a:lnTo>
                  <a:lnTo>
                    <a:pt x="1833029" y="175031"/>
                  </a:lnTo>
                  <a:lnTo>
                    <a:pt x="1804746" y="183184"/>
                  </a:lnTo>
                  <a:lnTo>
                    <a:pt x="1776844" y="196761"/>
                  </a:lnTo>
                  <a:lnTo>
                    <a:pt x="1749323" y="215773"/>
                  </a:lnTo>
                  <a:lnTo>
                    <a:pt x="1749323" y="0"/>
                  </a:lnTo>
                  <a:lnTo>
                    <a:pt x="1614474" y="3759"/>
                  </a:lnTo>
                  <a:lnTo>
                    <a:pt x="1614474" y="44958"/>
                  </a:lnTo>
                  <a:lnTo>
                    <a:pt x="1674406" y="52438"/>
                  </a:lnTo>
                  <a:lnTo>
                    <a:pt x="1674406" y="558139"/>
                  </a:lnTo>
                  <a:lnTo>
                    <a:pt x="1715884" y="577164"/>
                  </a:lnTo>
                  <a:lnTo>
                    <a:pt x="1760118" y="582180"/>
                  </a:lnTo>
                  <a:lnTo>
                    <a:pt x="1813001" y="584365"/>
                  </a:lnTo>
                  <a:lnTo>
                    <a:pt x="1837347" y="583387"/>
                  </a:lnTo>
                  <a:lnTo>
                    <a:pt x="1881555" y="575513"/>
                  </a:lnTo>
                  <a:lnTo>
                    <a:pt x="1919757" y="559981"/>
                  </a:lnTo>
                  <a:lnTo>
                    <a:pt x="1951977" y="537883"/>
                  </a:lnTo>
                  <a:lnTo>
                    <a:pt x="1978152" y="509524"/>
                  </a:lnTo>
                  <a:lnTo>
                    <a:pt x="1998002" y="475627"/>
                  </a:lnTo>
                  <a:lnTo>
                    <a:pt x="2011451" y="436524"/>
                  </a:lnTo>
                  <a:lnTo>
                    <a:pt x="2018195" y="393636"/>
                  </a:lnTo>
                  <a:lnTo>
                    <a:pt x="2019033" y="37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DCCF80C4-552D-549C-0FF5-37C3965B5752}"/>
              </a:ext>
            </a:extLst>
          </p:cNvPr>
          <p:cNvGrpSpPr/>
          <p:nvPr/>
        </p:nvGrpSpPr>
        <p:grpSpPr>
          <a:xfrm>
            <a:off x="110171" y="387599"/>
            <a:ext cx="8923658" cy="1188290"/>
            <a:chOff x="578381" y="394111"/>
            <a:chExt cx="7876009" cy="1048783"/>
          </a:xfrm>
        </p:grpSpPr>
        <p:sp>
          <p:nvSpPr>
            <p:cNvPr id="16" name="Pladsholder til tekst 1">
              <a:extLst>
                <a:ext uri="{FF2B5EF4-FFF2-40B4-BE49-F238E27FC236}">
                  <a16:creationId xmlns:a16="http://schemas.microsoft.com/office/drawing/2014/main" id="{076F9985-3396-AD27-0C3D-028EBA5942F9}"/>
                </a:ext>
              </a:extLst>
            </p:cNvPr>
            <p:cNvSpPr txBox="1">
              <a:spLocks/>
            </p:cNvSpPr>
            <p:nvPr/>
          </p:nvSpPr>
          <p:spPr>
            <a:xfrm>
              <a:off x="578381" y="394111"/>
              <a:ext cx="7876009" cy="104878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rm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207935">
                <a:defRPr>
                  <a:latin typeface="+mn-lt"/>
                  <a:ea typeface="+mn-ea"/>
                  <a:cs typeface="+mn-cs"/>
                </a:defRPr>
              </a:lvl2pPr>
              <a:lvl3pPr marL="415869">
                <a:defRPr>
                  <a:latin typeface="+mn-lt"/>
                  <a:ea typeface="+mn-ea"/>
                  <a:cs typeface="+mn-cs"/>
                </a:defRPr>
              </a:lvl3pPr>
              <a:lvl4pPr marL="623804">
                <a:defRPr>
                  <a:latin typeface="+mn-lt"/>
                  <a:ea typeface="+mn-ea"/>
                  <a:cs typeface="+mn-cs"/>
                </a:defRPr>
              </a:lvl4pPr>
              <a:lvl5pPr marL="831738">
                <a:defRPr>
                  <a:latin typeface="+mn-lt"/>
                  <a:ea typeface="+mn-ea"/>
                  <a:cs typeface="+mn-cs"/>
                </a:defRPr>
              </a:lvl5pPr>
              <a:lvl6pPr marL="1039673">
                <a:defRPr>
                  <a:latin typeface="+mn-lt"/>
                  <a:ea typeface="+mn-ea"/>
                  <a:cs typeface="+mn-cs"/>
                </a:defRPr>
              </a:lvl6pPr>
              <a:lvl7pPr marL="1247607">
                <a:defRPr>
                  <a:latin typeface="+mn-lt"/>
                  <a:ea typeface="+mn-ea"/>
                  <a:cs typeface="+mn-cs"/>
                </a:defRPr>
              </a:lvl7pPr>
              <a:lvl8pPr marL="1455542">
                <a:defRPr>
                  <a:latin typeface="+mn-lt"/>
                  <a:ea typeface="+mn-ea"/>
                  <a:cs typeface="+mn-cs"/>
                </a:defRPr>
              </a:lvl8pPr>
              <a:lvl9pPr marL="1663476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1" ker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DigiRehab i den nye ældrelov </a:t>
              </a:r>
              <a:br>
                <a:rPr lang="da-DK" sz="2800" ker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da-DK" sz="2800" b="1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/>
                </a:rPr>
                <a:t>binder </a:t>
              </a:r>
              <a:r>
                <a:rPr lang="da-DK" sz="3600" b="1" kern="0">
                  <a:solidFill>
                    <a:srgbClr val="7CBD9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/>
                </a:rPr>
                <a:t>helhedsplejen</a:t>
              </a:r>
              <a:r>
                <a:rPr lang="da-DK" sz="2000" b="1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/>
                </a:rPr>
                <a:t> </a:t>
              </a:r>
              <a:r>
                <a:rPr lang="da-DK" sz="2800" b="1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/>
                </a:rPr>
                <a:t>sammen</a:t>
              </a: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5ED4AFF1-32A0-1254-AF52-75370B9137EE}"/>
                </a:ext>
              </a:extLst>
            </p:cNvPr>
            <p:cNvSpPr/>
            <p:nvPr/>
          </p:nvSpPr>
          <p:spPr>
            <a:xfrm>
              <a:off x="2055370" y="1225390"/>
              <a:ext cx="1002508" cy="40349"/>
            </a:xfrm>
            <a:custGeom>
              <a:avLst/>
              <a:gdLst>
                <a:gd name="connsiteX0" fmla="*/ 46143 w 2333625"/>
                <a:gd name="connsiteY0" fmla="*/ 74676 h 95250"/>
                <a:gd name="connsiteX1" fmla="*/ 46143 w 2333625"/>
                <a:gd name="connsiteY1" fmla="*/ 74676 h 95250"/>
                <a:gd name="connsiteX2" fmla="*/ 255503 w 2333625"/>
                <a:gd name="connsiteY2" fmla="*/ 91440 h 95250"/>
                <a:gd name="connsiteX3" fmla="*/ 382376 w 2333625"/>
                <a:gd name="connsiteY3" fmla="*/ 96203 h 95250"/>
                <a:gd name="connsiteX4" fmla="*/ 565161 w 2333625"/>
                <a:gd name="connsiteY4" fmla="*/ 94774 h 95250"/>
                <a:gd name="connsiteX5" fmla="*/ 722895 w 2333625"/>
                <a:gd name="connsiteY5" fmla="*/ 92202 h 95250"/>
                <a:gd name="connsiteX6" fmla="*/ 849291 w 2333625"/>
                <a:gd name="connsiteY6" fmla="*/ 89916 h 95250"/>
                <a:gd name="connsiteX7" fmla="*/ 994929 w 2333625"/>
                <a:gd name="connsiteY7" fmla="*/ 86963 h 95250"/>
                <a:gd name="connsiteX8" fmla="*/ 1329732 w 2333625"/>
                <a:gd name="connsiteY8" fmla="*/ 77724 h 95250"/>
                <a:gd name="connsiteX9" fmla="*/ 1462797 w 2333625"/>
                <a:gd name="connsiteY9" fmla="*/ 75533 h 95250"/>
                <a:gd name="connsiteX10" fmla="*/ 1559571 w 2333625"/>
                <a:gd name="connsiteY10" fmla="*/ 74486 h 95250"/>
                <a:gd name="connsiteX11" fmla="*/ 1603290 w 2333625"/>
                <a:gd name="connsiteY11" fmla="*/ 74867 h 95250"/>
                <a:gd name="connsiteX12" fmla="*/ 1709970 w 2333625"/>
                <a:gd name="connsiteY12" fmla="*/ 76391 h 95250"/>
                <a:gd name="connsiteX13" fmla="*/ 1756357 w 2333625"/>
                <a:gd name="connsiteY13" fmla="*/ 77438 h 95250"/>
                <a:gd name="connsiteX14" fmla="*/ 1910567 w 2333625"/>
                <a:gd name="connsiteY14" fmla="*/ 85249 h 95250"/>
                <a:gd name="connsiteX15" fmla="*/ 2079255 w 2333625"/>
                <a:gd name="connsiteY15" fmla="*/ 92869 h 95250"/>
                <a:gd name="connsiteX16" fmla="*/ 2226225 w 2333625"/>
                <a:gd name="connsiteY16" fmla="*/ 95155 h 95250"/>
                <a:gd name="connsiteX17" fmla="*/ 2334239 w 2333625"/>
                <a:gd name="connsiteY17" fmla="*/ 89440 h 95250"/>
                <a:gd name="connsiteX18" fmla="*/ 2334239 w 2333625"/>
                <a:gd name="connsiteY18" fmla="*/ 89345 h 95250"/>
                <a:gd name="connsiteX19" fmla="*/ 2263373 w 2333625"/>
                <a:gd name="connsiteY19" fmla="*/ 78867 h 95250"/>
                <a:gd name="connsiteX20" fmla="*/ 2265468 w 2333625"/>
                <a:gd name="connsiteY20" fmla="*/ 79153 h 95250"/>
                <a:gd name="connsiteX21" fmla="*/ 2108973 w 2333625"/>
                <a:gd name="connsiteY21" fmla="*/ 60770 h 95250"/>
                <a:gd name="connsiteX22" fmla="*/ 1986957 w 2333625"/>
                <a:gd name="connsiteY22" fmla="*/ 49911 h 95250"/>
                <a:gd name="connsiteX23" fmla="*/ 2032392 w 2333625"/>
                <a:gd name="connsiteY23" fmla="*/ 47816 h 95250"/>
                <a:gd name="connsiteX24" fmla="*/ 2096781 w 2333625"/>
                <a:gd name="connsiteY24" fmla="*/ 44482 h 95250"/>
                <a:gd name="connsiteX25" fmla="*/ 2178886 w 2333625"/>
                <a:gd name="connsiteY25" fmla="*/ 40005 h 95250"/>
                <a:gd name="connsiteX26" fmla="*/ 2327476 w 2333625"/>
                <a:gd name="connsiteY26" fmla="*/ 29242 h 95250"/>
                <a:gd name="connsiteX27" fmla="*/ 2327476 w 2333625"/>
                <a:gd name="connsiteY27" fmla="*/ 29147 h 95250"/>
                <a:gd name="connsiteX28" fmla="*/ 2176600 w 2333625"/>
                <a:gd name="connsiteY28" fmla="*/ 22670 h 95250"/>
                <a:gd name="connsiteX29" fmla="*/ 2016390 w 2333625"/>
                <a:gd name="connsiteY29" fmla="*/ 21908 h 95250"/>
                <a:gd name="connsiteX30" fmla="*/ 1863990 w 2333625"/>
                <a:gd name="connsiteY30" fmla="*/ 24575 h 95250"/>
                <a:gd name="connsiteX31" fmla="*/ 1727592 w 2333625"/>
                <a:gd name="connsiteY31" fmla="*/ 28004 h 95250"/>
                <a:gd name="connsiteX32" fmla="*/ 1617197 w 2333625"/>
                <a:gd name="connsiteY32" fmla="*/ 30194 h 95250"/>
                <a:gd name="connsiteX33" fmla="*/ 1563381 w 2333625"/>
                <a:gd name="connsiteY33" fmla="*/ 31242 h 95250"/>
                <a:gd name="connsiteX34" fmla="*/ 1382882 w 2333625"/>
                <a:gd name="connsiteY34" fmla="*/ 32004 h 95250"/>
                <a:gd name="connsiteX35" fmla="*/ 1337162 w 2333625"/>
                <a:gd name="connsiteY35" fmla="*/ 32195 h 95250"/>
                <a:gd name="connsiteX36" fmla="*/ 1257628 w 2333625"/>
                <a:gd name="connsiteY36" fmla="*/ 31337 h 95250"/>
                <a:gd name="connsiteX37" fmla="*/ 1151424 w 2333625"/>
                <a:gd name="connsiteY37" fmla="*/ 30290 h 95250"/>
                <a:gd name="connsiteX38" fmla="*/ 1112848 w 2333625"/>
                <a:gd name="connsiteY38" fmla="*/ 29718 h 95250"/>
                <a:gd name="connsiteX39" fmla="*/ 923396 w 2333625"/>
                <a:gd name="connsiteY39" fmla="*/ 25146 h 95250"/>
                <a:gd name="connsiteX40" fmla="*/ 772806 w 2333625"/>
                <a:gd name="connsiteY40" fmla="*/ 20003 h 95250"/>
                <a:gd name="connsiteX41" fmla="*/ 490580 w 2333625"/>
                <a:gd name="connsiteY41" fmla="*/ 10287 h 95250"/>
                <a:gd name="connsiteX42" fmla="*/ 341323 w 2333625"/>
                <a:gd name="connsiteY42" fmla="*/ 7334 h 95250"/>
                <a:gd name="connsiteX43" fmla="*/ 302937 w 2333625"/>
                <a:gd name="connsiteY43" fmla="*/ 7144 h 95250"/>
                <a:gd name="connsiteX44" fmla="*/ 234738 w 2333625"/>
                <a:gd name="connsiteY44" fmla="*/ 7620 h 95250"/>
                <a:gd name="connsiteX45" fmla="*/ 182541 w 2333625"/>
                <a:gd name="connsiteY45" fmla="*/ 8382 h 95250"/>
                <a:gd name="connsiteX46" fmla="*/ 7186 w 2333625"/>
                <a:gd name="connsiteY46" fmla="*/ 10097 h 95250"/>
                <a:gd name="connsiteX47" fmla="*/ 7186 w 2333625"/>
                <a:gd name="connsiteY47" fmla="*/ 10192 h 95250"/>
                <a:gd name="connsiteX48" fmla="*/ 53287 w 2333625"/>
                <a:gd name="connsiteY48" fmla="*/ 17240 h 95250"/>
                <a:gd name="connsiteX49" fmla="*/ 100245 w 2333625"/>
                <a:gd name="connsiteY49" fmla="*/ 23241 h 95250"/>
                <a:gd name="connsiteX50" fmla="*/ 187113 w 2333625"/>
                <a:gd name="connsiteY50" fmla="*/ 33242 h 95250"/>
                <a:gd name="connsiteX51" fmla="*/ 203211 w 2333625"/>
                <a:gd name="connsiteY51" fmla="*/ 34576 h 95250"/>
                <a:gd name="connsiteX52" fmla="*/ 249502 w 2333625"/>
                <a:gd name="connsiteY52" fmla="*/ 38005 h 95250"/>
                <a:gd name="connsiteX53" fmla="*/ 351705 w 2333625"/>
                <a:gd name="connsiteY53" fmla="*/ 44291 h 95250"/>
                <a:gd name="connsiteX54" fmla="*/ 409236 w 2333625"/>
                <a:gd name="connsiteY54" fmla="*/ 46387 h 95250"/>
                <a:gd name="connsiteX55" fmla="*/ 127773 w 2333625"/>
                <a:gd name="connsiteY55" fmla="*/ 66008 h 95250"/>
                <a:gd name="connsiteX56" fmla="*/ 46143 w 2333625"/>
                <a:gd name="connsiteY56" fmla="*/ 7467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33625" h="95250">
                  <a:moveTo>
                    <a:pt x="46143" y="74676"/>
                  </a:moveTo>
                  <a:cubicBezTo>
                    <a:pt x="46048" y="74676"/>
                    <a:pt x="46048" y="74771"/>
                    <a:pt x="46143" y="74676"/>
                  </a:cubicBezTo>
                  <a:cubicBezTo>
                    <a:pt x="115771" y="82010"/>
                    <a:pt x="185589" y="87535"/>
                    <a:pt x="255503" y="91440"/>
                  </a:cubicBezTo>
                  <a:cubicBezTo>
                    <a:pt x="297794" y="93726"/>
                    <a:pt x="339990" y="95536"/>
                    <a:pt x="382376" y="96203"/>
                  </a:cubicBezTo>
                  <a:cubicBezTo>
                    <a:pt x="443336" y="97250"/>
                    <a:pt x="504201" y="96012"/>
                    <a:pt x="565161" y="94774"/>
                  </a:cubicBezTo>
                  <a:cubicBezTo>
                    <a:pt x="617739" y="93726"/>
                    <a:pt x="670317" y="93059"/>
                    <a:pt x="722895" y="92202"/>
                  </a:cubicBezTo>
                  <a:cubicBezTo>
                    <a:pt x="764995" y="91535"/>
                    <a:pt x="807191" y="90773"/>
                    <a:pt x="849291" y="89916"/>
                  </a:cubicBezTo>
                  <a:cubicBezTo>
                    <a:pt x="897869" y="88964"/>
                    <a:pt x="946351" y="88392"/>
                    <a:pt x="994929" y="86963"/>
                  </a:cubicBezTo>
                  <a:cubicBezTo>
                    <a:pt x="1106562" y="83725"/>
                    <a:pt x="1218099" y="80582"/>
                    <a:pt x="1329732" y="77724"/>
                  </a:cubicBezTo>
                  <a:cubicBezTo>
                    <a:pt x="1374119" y="76581"/>
                    <a:pt x="1418410" y="76010"/>
                    <a:pt x="1462797" y="75533"/>
                  </a:cubicBezTo>
                  <a:cubicBezTo>
                    <a:pt x="1495086" y="75152"/>
                    <a:pt x="1527281" y="74771"/>
                    <a:pt x="1559571" y="74486"/>
                  </a:cubicBezTo>
                  <a:cubicBezTo>
                    <a:pt x="1574144" y="74295"/>
                    <a:pt x="1588717" y="74581"/>
                    <a:pt x="1603290" y="74867"/>
                  </a:cubicBezTo>
                  <a:cubicBezTo>
                    <a:pt x="1638819" y="75343"/>
                    <a:pt x="1674442" y="75914"/>
                    <a:pt x="1709970" y="76391"/>
                  </a:cubicBezTo>
                  <a:cubicBezTo>
                    <a:pt x="1725401" y="76581"/>
                    <a:pt x="1740927" y="76676"/>
                    <a:pt x="1756357" y="77438"/>
                  </a:cubicBezTo>
                  <a:cubicBezTo>
                    <a:pt x="1807697" y="80010"/>
                    <a:pt x="1859132" y="82106"/>
                    <a:pt x="1910567" y="85249"/>
                  </a:cubicBezTo>
                  <a:cubicBezTo>
                    <a:pt x="1966764" y="88678"/>
                    <a:pt x="2023057" y="91154"/>
                    <a:pt x="2079255" y="92869"/>
                  </a:cubicBezTo>
                  <a:cubicBezTo>
                    <a:pt x="2128213" y="94393"/>
                    <a:pt x="2177267" y="95536"/>
                    <a:pt x="2226225" y="95155"/>
                  </a:cubicBezTo>
                  <a:cubicBezTo>
                    <a:pt x="2262230" y="94869"/>
                    <a:pt x="2298425" y="93917"/>
                    <a:pt x="2334239" y="89440"/>
                  </a:cubicBezTo>
                  <a:cubicBezTo>
                    <a:pt x="2334239" y="89440"/>
                    <a:pt x="2334334" y="89345"/>
                    <a:pt x="2334239" y="89345"/>
                  </a:cubicBezTo>
                  <a:cubicBezTo>
                    <a:pt x="2310617" y="85820"/>
                    <a:pt x="2286995" y="82010"/>
                    <a:pt x="2263373" y="78867"/>
                  </a:cubicBezTo>
                  <a:cubicBezTo>
                    <a:pt x="2264040" y="78962"/>
                    <a:pt x="2264706" y="79058"/>
                    <a:pt x="2265468" y="79153"/>
                  </a:cubicBezTo>
                  <a:cubicBezTo>
                    <a:pt x="2213462" y="71723"/>
                    <a:pt x="2161170" y="65818"/>
                    <a:pt x="2108973" y="60770"/>
                  </a:cubicBezTo>
                  <a:cubicBezTo>
                    <a:pt x="2068301" y="56769"/>
                    <a:pt x="2027629" y="53150"/>
                    <a:pt x="1986957" y="49911"/>
                  </a:cubicBezTo>
                  <a:cubicBezTo>
                    <a:pt x="2002102" y="49244"/>
                    <a:pt x="2017247" y="48578"/>
                    <a:pt x="2032392" y="47816"/>
                  </a:cubicBezTo>
                  <a:cubicBezTo>
                    <a:pt x="2053823" y="46768"/>
                    <a:pt x="2075254" y="45530"/>
                    <a:pt x="2096781" y="44482"/>
                  </a:cubicBezTo>
                  <a:cubicBezTo>
                    <a:pt x="2124117" y="43244"/>
                    <a:pt x="2151550" y="41339"/>
                    <a:pt x="2178886" y="40005"/>
                  </a:cubicBezTo>
                  <a:cubicBezTo>
                    <a:pt x="2228512" y="37529"/>
                    <a:pt x="2278041" y="34004"/>
                    <a:pt x="2327476" y="29242"/>
                  </a:cubicBezTo>
                  <a:cubicBezTo>
                    <a:pt x="2327571" y="29242"/>
                    <a:pt x="2327571" y="29147"/>
                    <a:pt x="2327476" y="29147"/>
                  </a:cubicBezTo>
                  <a:cubicBezTo>
                    <a:pt x="2277375" y="24098"/>
                    <a:pt x="2226892" y="23622"/>
                    <a:pt x="2176600" y="22670"/>
                  </a:cubicBezTo>
                  <a:cubicBezTo>
                    <a:pt x="2123260" y="21622"/>
                    <a:pt x="2069825" y="21527"/>
                    <a:pt x="2016390" y="21908"/>
                  </a:cubicBezTo>
                  <a:cubicBezTo>
                    <a:pt x="1965621" y="22193"/>
                    <a:pt x="1914758" y="23146"/>
                    <a:pt x="1863990" y="24575"/>
                  </a:cubicBezTo>
                  <a:cubicBezTo>
                    <a:pt x="1818555" y="25908"/>
                    <a:pt x="1773121" y="27146"/>
                    <a:pt x="1727592" y="28004"/>
                  </a:cubicBezTo>
                  <a:cubicBezTo>
                    <a:pt x="1690825" y="28766"/>
                    <a:pt x="1654059" y="29432"/>
                    <a:pt x="1617197" y="30194"/>
                  </a:cubicBezTo>
                  <a:cubicBezTo>
                    <a:pt x="1599290" y="30575"/>
                    <a:pt x="1581288" y="31147"/>
                    <a:pt x="1563381" y="31242"/>
                  </a:cubicBezTo>
                  <a:cubicBezTo>
                    <a:pt x="1503183" y="31528"/>
                    <a:pt x="1443080" y="31814"/>
                    <a:pt x="1382882" y="32004"/>
                  </a:cubicBezTo>
                  <a:cubicBezTo>
                    <a:pt x="1367642" y="32099"/>
                    <a:pt x="1352402" y="32290"/>
                    <a:pt x="1337162" y="32195"/>
                  </a:cubicBezTo>
                  <a:cubicBezTo>
                    <a:pt x="1310682" y="31909"/>
                    <a:pt x="1284108" y="31623"/>
                    <a:pt x="1257628" y="31337"/>
                  </a:cubicBezTo>
                  <a:cubicBezTo>
                    <a:pt x="1222195" y="30956"/>
                    <a:pt x="1186762" y="30575"/>
                    <a:pt x="1151424" y="30290"/>
                  </a:cubicBezTo>
                  <a:cubicBezTo>
                    <a:pt x="1138566" y="30099"/>
                    <a:pt x="1125707" y="30099"/>
                    <a:pt x="1112848" y="29718"/>
                  </a:cubicBezTo>
                  <a:cubicBezTo>
                    <a:pt x="1049697" y="28194"/>
                    <a:pt x="986547" y="26670"/>
                    <a:pt x="923396" y="25146"/>
                  </a:cubicBezTo>
                  <a:cubicBezTo>
                    <a:pt x="873009" y="24003"/>
                    <a:pt x="822907" y="21717"/>
                    <a:pt x="772806" y="20003"/>
                  </a:cubicBezTo>
                  <a:cubicBezTo>
                    <a:pt x="678794" y="16669"/>
                    <a:pt x="584687" y="13049"/>
                    <a:pt x="490580" y="10287"/>
                  </a:cubicBezTo>
                  <a:cubicBezTo>
                    <a:pt x="440859" y="8763"/>
                    <a:pt x="391044" y="7715"/>
                    <a:pt x="341323" y="7334"/>
                  </a:cubicBezTo>
                  <a:cubicBezTo>
                    <a:pt x="328560" y="7239"/>
                    <a:pt x="315701" y="7144"/>
                    <a:pt x="302937" y="7144"/>
                  </a:cubicBezTo>
                  <a:cubicBezTo>
                    <a:pt x="280173" y="7144"/>
                    <a:pt x="257503" y="7334"/>
                    <a:pt x="234738" y="7620"/>
                  </a:cubicBezTo>
                  <a:cubicBezTo>
                    <a:pt x="217308" y="7811"/>
                    <a:pt x="199972" y="8477"/>
                    <a:pt x="182541" y="8382"/>
                  </a:cubicBezTo>
                  <a:cubicBezTo>
                    <a:pt x="124058" y="8382"/>
                    <a:pt x="65670" y="9811"/>
                    <a:pt x="7186" y="10097"/>
                  </a:cubicBezTo>
                  <a:cubicBezTo>
                    <a:pt x="7186" y="10097"/>
                    <a:pt x="7091" y="10192"/>
                    <a:pt x="7186" y="10192"/>
                  </a:cubicBezTo>
                  <a:cubicBezTo>
                    <a:pt x="22521" y="12764"/>
                    <a:pt x="37857" y="15240"/>
                    <a:pt x="53287" y="17240"/>
                  </a:cubicBezTo>
                  <a:cubicBezTo>
                    <a:pt x="68908" y="19336"/>
                    <a:pt x="84624" y="21241"/>
                    <a:pt x="100245" y="23241"/>
                  </a:cubicBezTo>
                  <a:cubicBezTo>
                    <a:pt x="129201" y="26861"/>
                    <a:pt x="158157" y="30099"/>
                    <a:pt x="187113" y="33242"/>
                  </a:cubicBezTo>
                  <a:cubicBezTo>
                    <a:pt x="192447" y="33814"/>
                    <a:pt x="197877" y="34100"/>
                    <a:pt x="203211" y="34576"/>
                  </a:cubicBezTo>
                  <a:cubicBezTo>
                    <a:pt x="218641" y="35814"/>
                    <a:pt x="234072" y="36957"/>
                    <a:pt x="249502" y="38005"/>
                  </a:cubicBezTo>
                  <a:cubicBezTo>
                    <a:pt x="283697" y="40481"/>
                    <a:pt x="317701" y="42577"/>
                    <a:pt x="351705" y="44291"/>
                  </a:cubicBezTo>
                  <a:cubicBezTo>
                    <a:pt x="370851" y="45244"/>
                    <a:pt x="390091" y="45911"/>
                    <a:pt x="409236" y="46387"/>
                  </a:cubicBezTo>
                  <a:cubicBezTo>
                    <a:pt x="315225" y="49720"/>
                    <a:pt x="221308" y="56483"/>
                    <a:pt x="127773" y="66008"/>
                  </a:cubicBezTo>
                  <a:cubicBezTo>
                    <a:pt x="100531" y="68866"/>
                    <a:pt x="73385" y="71628"/>
                    <a:pt x="46143" y="74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4161">
                <a:defRPr/>
              </a:pPr>
              <a:endParaRPr lang="en-ID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DD4E3600-3DFE-CD02-7685-E7EFFE31BE7F}"/>
              </a:ext>
            </a:extLst>
          </p:cNvPr>
          <p:cNvGrpSpPr/>
          <p:nvPr/>
        </p:nvGrpSpPr>
        <p:grpSpPr>
          <a:xfrm>
            <a:off x="4134430" y="2497539"/>
            <a:ext cx="891111" cy="891111"/>
            <a:chOff x="4126010" y="2497533"/>
            <a:chExt cx="891174" cy="891174"/>
          </a:xfrm>
        </p:grpSpPr>
        <p:sp>
          <p:nvSpPr>
            <p:cNvPr id="130" name="Oval 2">
              <a:extLst>
                <a:ext uri="{FF2B5EF4-FFF2-40B4-BE49-F238E27FC236}">
                  <a16:creationId xmlns:a16="http://schemas.microsoft.com/office/drawing/2014/main" id="{E4308470-8F7E-8B4B-97B3-18005478545A}"/>
                </a:ext>
              </a:extLst>
            </p:cNvPr>
            <p:cNvSpPr/>
            <p:nvPr/>
          </p:nvSpPr>
          <p:spPr>
            <a:xfrm>
              <a:off x="4126010" y="2497533"/>
              <a:ext cx="891174" cy="891174"/>
            </a:xfrm>
            <a:prstGeom prst="ellipse">
              <a:avLst/>
            </a:prstGeom>
            <a:solidFill>
              <a:srgbClr val="EBF1F9"/>
            </a:solidFill>
            <a:ln>
              <a:noFill/>
            </a:ln>
            <a:effectLst>
              <a:outerShdw blurRad="596900" dist="127000" dir="3000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0">
                <a:defRPr/>
              </a:pPr>
              <a:endParaRPr lang="en-US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pic>
          <p:nvPicPr>
            <p:cNvPr id="191" name="object 6">
              <a:extLst>
                <a:ext uri="{FF2B5EF4-FFF2-40B4-BE49-F238E27FC236}">
                  <a16:creationId xmlns:a16="http://schemas.microsoft.com/office/drawing/2014/main" id="{F1AF5BA7-477A-8392-B21B-9D33D62C3A7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2397" y="2583342"/>
              <a:ext cx="723026" cy="723029"/>
            </a:xfrm>
            <a:prstGeom prst="rect">
              <a:avLst/>
            </a:prstGeom>
          </p:spPr>
        </p:pic>
      </p:grpSp>
      <p:grpSp>
        <p:nvGrpSpPr>
          <p:cNvPr id="178" name="Gruppe 177">
            <a:extLst>
              <a:ext uri="{FF2B5EF4-FFF2-40B4-BE49-F238E27FC236}">
                <a16:creationId xmlns:a16="http://schemas.microsoft.com/office/drawing/2014/main" id="{FE66949A-5A2A-7266-012B-6484A44072D2}"/>
              </a:ext>
            </a:extLst>
          </p:cNvPr>
          <p:cNvGrpSpPr/>
          <p:nvPr/>
        </p:nvGrpSpPr>
        <p:grpSpPr>
          <a:xfrm>
            <a:off x="3492701" y="3463658"/>
            <a:ext cx="2174568" cy="1212006"/>
            <a:chOff x="3492625" y="3463720"/>
            <a:chExt cx="2174721" cy="1212091"/>
          </a:xfrm>
        </p:grpSpPr>
        <p:sp>
          <p:nvSpPr>
            <p:cNvPr id="21" name="Pladsholder til indhold 2">
              <a:extLst>
                <a:ext uri="{FF2B5EF4-FFF2-40B4-BE49-F238E27FC236}">
                  <a16:creationId xmlns:a16="http://schemas.microsoft.com/office/drawing/2014/main" id="{835CE893-CBF7-8D74-D0FF-634969FC9DDB}"/>
                </a:ext>
              </a:extLst>
            </p:cNvPr>
            <p:cNvSpPr txBox="1">
              <a:spLocks/>
            </p:cNvSpPr>
            <p:nvPr/>
          </p:nvSpPr>
          <p:spPr>
            <a:xfrm>
              <a:off x="3492625" y="4313704"/>
              <a:ext cx="2174721" cy="362107"/>
            </a:xfrm>
            <a:prstGeom prst="rect">
              <a:avLst/>
            </a:prstGeom>
          </p:spPr>
          <p:txBody>
            <a:bodyPr vert="horz" lIns="68570" tIns="34285" rIns="68570" bIns="34285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429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72072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9890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12557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15837" fontAlgn="auto">
                <a:spcBef>
                  <a:spcPts val="455"/>
                </a:spcBef>
                <a:spcAft>
                  <a:spcPts val="0"/>
                </a:spcAft>
                <a:buNone/>
                <a:defRPr/>
              </a:pPr>
              <a:r>
                <a:rPr lang="da-DK" sz="100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Løsninger der dækker alle formål med forløbene i ældreloven</a:t>
              </a:r>
            </a:p>
          </p:txBody>
        </p:sp>
        <p:grpSp>
          <p:nvGrpSpPr>
            <p:cNvPr id="171" name="Gruppe 170">
              <a:extLst>
                <a:ext uri="{FF2B5EF4-FFF2-40B4-BE49-F238E27FC236}">
                  <a16:creationId xmlns:a16="http://schemas.microsoft.com/office/drawing/2014/main" id="{A6EE58AB-47E8-9067-EF8A-F64CBD3BA46D}"/>
                </a:ext>
              </a:extLst>
            </p:cNvPr>
            <p:cNvGrpSpPr/>
            <p:nvPr/>
          </p:nvGrpSpPr>
          <p:grpSpPr>
            <a:xfrm>
              <a:off x="3880576" y="3463720"/>
              <a:ext cx="1354541" cy="672844"/>
              <a:chOff x="3880576" y="3463720"/>
              <a:chExt cx="1354541" cy="672844"/>
            </a:xfrm>
          </p:grpSpPr>
          <p:pic>
            <p:nvPicPr>
              <p:cNvPr id="165" name="Billede 164">
                <a:extLst>
                  <a:ext uri="{FF2B5EF4-FFF2-40B4-BE49-F238E27FC236}">
                    <a16:creationId xmlns:a16="http://schemas.microsoft.com/office/drawing/2014/main" id="{B15E6C31-08CA-65E4-FF88-F2B82455F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80576" y="3463720"/>
                <a:ext cx="1354541" cy="672844"/>
              </a:xfrm>
              <a:prstGeom prst="rect">
                <a:avLst/>
              </a:prstGeom>
            </p:spPr>
          </p:pic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F346D65-D705-FDDA-3618-F0E743235458}"/>
                  </a:ext>
                </a:extLst>
              </p:cNvPr>
              <p:cNvGrpSpPr/>
              <p:nvPr/>
            </p:nvGrpSpPr>
            <p:grpSpPr>
              <a:xfrm>
                <a:off x="4429872" y="3828312"/>
                <a:ext cx="224827" cy="225425"/>
                <a:chOff x="5808866" y="1161827"/>
                <a:chExt cx="282774" cy="283526"/>
              </a:xfrm>
              <a:solidFill>
                <a:schemeClr val="bg1"/>
              </a:solidFill>
            </p:grpSpPr>
            <p:sp>
              <p:nvSpPr>
                <p:cNvPr id="39" name="Google Shape;8414;p67">
                  <a:extLst>
                    <a:ext uri="{FF2B5EF4-FFF2-40B4-BE49-F238E27FC236}">
                      <a16:creationId xmlns:a16="http://schemas.microsoft.com/office/drawing/2014/main" id="{DC31E03D-53A5-B441-2F42-D48CC3DF0D3E}"/>
                    </a:ext>
                  </a:extLst>
                </p:cNvPr>
                <p:cNvSpPr/>
                <p:nvPr/>
              </p:nvSpPr>
              <p:spPr>
                <a:xfrm>
                  <a:off x="5808866" y="1161827"/>
                  <a:ext cx="282774" cy="283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8" h="11689" extrusionOk="0">
                      <a:moveTo>
                        <a:pt x="10617" y="662"/>
                      </a:moveTo>
                      <a:cubicBezTo>
                        <a:pt x="10806" y="662"/>
                        <a:pt x="10964" y="820"/>
                        <a:pt x="10964" y="1009"/>
                      </a:cubicBezTo>
                      <a:lnTo>
                        <a:pt x="10964" y="2710"/>
                      </a:lnTo>
                      <a:lnTo>
                        <a:pt x="662" y="2710"/>
                      </a:lnTo>
                      <a:lnTo>
                        <a:pt x="662" y="1009"/>
                      </a:lnTo>
                      <a:cubicBezTo>
                        <a:pt x="662" y="820"/>
                        <a:pt x="819" y="662"/>
                        <a:pt x="1008" y="662"/>
                      </a:cubicBezTo>
                      <a:close/>
                      <a:moveTo>
                        <a:pt x="10933" y="3372"/>
                      </a:moveTo>
                      <a:lnTo>
                        <a:pt x="10933" y="9232"/>
                      </a:lnTo>
                      <a:cubicBezTo>
                        <a:pt x="10964" y="9484"/>
                        <a:pt x="10806" y="9610"/>
                        <a:pt x="10617" y="9610"/>
                      </a:cubicBezTo>
                      <a:lnTo>
                        <a:pt x="8916" y="9610"/>
                      </a:lnTo>
                      <a:lnTo>
                        <a:pt x="8570" y="9232"/>
                      </a:lnTo>
                      <a:cubicBezTo>
                        <a:pt x="8601" y="9169"/>
                        <a:pt x="8664" y="9043"/>
                        <a:pt x="8696" y="8917"/>
                      </a:cubicBezTo>
                      <a:lnTo>
                        <a:pt x="9200" y="8917"/>
                      </a:lnTo>
                      <a:cubicBezTo>
                        <a:pt x="9389" y="8917"/>
                        <a:pt x="9546" y="8759"/>
                        <a:pt x="9546" y="8570"/>
                      </a:cubicBezTo>
                      <a:lnTo>
                        <a:pt x="9546" y="7184"/>
                      </a:lnTo>
                      <a:cubicBezTo>
                        <a:pt x="9546" y="6995"/>
                        <a:pt x="9389" y="6837"/>
                        <a:pt x="9200" y="6837"/>
                      </a:cubicBezTo>
                      <a:lnTo>
                        <a:pt x="8696" y="6837"/>
                      </a:lnTo>
                      <a:cubicBezTo>
                        <a:pt x="8664" y="6711"/>
                        <a:pt x="8601" y="6648"/>
                        <a:pt x="8570" y="6522"/>
                      </a:cubicBezTo>
                      <a:lnTo>
                        <a:pt x="8916" y="6176"/>
                      </a:lnTo>
                      <a:cubicBezTo>
                        <a:pt x="9042" y="6050"/>
                        <a:pt x="9042" y="5798"/>
                        <a:pt x="8916" y="5703"/>
                      </a:cubicBezTo>
                      <a:lnTo>
                        <a:pt x="7940" y="4695"/>
                      </a:lnTo>
                      <a:cubicBezTo>
                        <a:pt x="7877" y="4648"/>
                        <a:pt x="7790" y="4624"/>
                        <a:pt x="7703" y="4624"/>
                      </a:cubicBezTo>
                      <a:cubicBezTo>
                        <a:pt x="7617" y="4624"/>
                        <a:pt x="7530" y="4648"/>
                        <a:pt x="7467" y="4695"/>
                      </a:cubicBezTo>
                      <a:lnTo>
                        <a:pt x="7120" y="5073"/>
                      </a:lnTo>
                      <a:cubicBezTo>
                        <a:pt x="7026" y="5041"/>
                        <a:pt x="6931" y="4978"/>
                        <a:pt x="6805" y="4947"/>
                      </a:cubicBezTo>
                      <a:lnTo>
                        <a:pt x="6805" y="4443"/>
                      </a:lnTo>
                      <a:cubicBezTo>
                        <a:pt x="6805" y="4222"/>
                        <a:pt x="6648" y="4065"/>
                        <a:pt x="6459" y="4065"/>
                      </a:cubicBezTo>
                      <a:lnTo>
                        <a:pt x="5073" y="4065"/>
                      </a:lnTo>
                      <a:cubicBezTo>
                        <a:pt x="4884" y="4065"/>
                        <a:pt x="4726" y="4222"/>
                        <a:pt x="4726" y="4443"/>
                      </a:cubicBezTo>
                      <a:lnTo>
                        <a:pt x="4726" y="4947"/>
                      </a:lnTo>
                      <a:cubicBezTo>
                        <a:pt x="4600" y="4978"/>
                        <a:pt x="4506" y="5010"/>
                        <a:pt x="4411" y="5073"/>
                      </a:cubicBezTo>
                      <a:lnTo>
                        <a:pt x="4033" y="4695"/>
                      </a:lnTo>
                      <a:cubicBezTo>
                        <a:pt x="3986" y="4648"/>
                        <a:pt x="3899" y="4624"/>
                        <a:pt x="3808" y="4624"/>
                      </a:cubicBezTo>
                      <a:cubicBezTo>
                        <a:pt x="3718" y="4624"/>
                        <a:pt x="3623" y="4648"/>
                        <a:pt x="3560" y="4695"/>
                      </a:cubicBezTo>
                      <a:lnTo>
                        <a:pt x="2584" y="5703"/>
                      </a:lnTo>
                      <a:cubicBezTo>
                        <a:pt x="2458" y="5829"/>
                        <a:pt x="2458" y="6050"/>
                        <a:pt x="2584" y="6176"/>
                      </a:cubicBezTo>
                      <a:lnTo>
                        <a:pt x="2930" y="6522"/>
                      </a:lnTo>
                      <a:cubicBezTo>
                        <a:pt x="2899" y="6585"/>
                        <a:pt x="2867" y="6711"/>
                        <a:pt x="2836" y="6837"/>
                      </a:cubicBezTo>
                      <a:lnTo>
                        <a:pt x="2300" y="6837"/>
                      </a:lnTo>
                      <a:cubicBezTo>
                        <a:pt x="2111" y="6837"/>
                        <a:pt x="1954" y="6995"/>
                        <a:pt x="1954" y="7184"/>
                      </a:cubicBezTo>
                      <a:lnTo>
                        <a:pt x="1954" y="8570"/>
                      </a:lnTo>
                      <a:cubicBezTo>
                        <a:pt x="1954" y="8759"/>
                        <a:pt x="2111" y="8917"/>
                        <a:pt x="2300" y="8917"/>
                      </a:cubicBezTo>
                      <a:lnTo>
                        <a:pt x="2836" y="8917"/>
                      </a:lnTo>
                      <a:cubicBezTo>
                        <a:pt x="2867" y="9043"/>
                        <a:pt x="2899" y="9137"/>
                        <a:pt x="2930" y="9232"/>
                      </a:cubicBezTo>
                      <a:lnTo>
                        <a:pt x="2584" y="9610"/>
                      </a:lnTo>
                      <a:lnTo>
                        <a:pt x="977" y="9610"/>
                      </a:lnTo>
                      <a:cubicBezTo>
                        <a:pt x="788" y="9610"/>
                        <a:pt x="630" y="9452"/>
                        <a:pt x="630" y="9232"/>
                      </a:cubicBezTo>
                      <a:lnTo>
                        <a:pt x="630" y="3372"/>
                      </a:lnTo>
                      <a:close/>
                      <a:moveTo>
                        <a:pt x="6112" y="4726"/>
                      </a:moveTo>
                      <a:lnTo>
                        <a:pt x="6112" y="5136"/>
                      </a:lnTo>
                      <a:cubicBezTo>
                        <a:pt x="6112" y="5294"/>
                        <a:pt x="6207" y="5420"/>
                        <a:pt x="6364" y="5451"/>
                      </a:cubicBezTo>
                      <a:cubicBezTo>
                        <a:pt x="6553" y="5514"/>
                        <a:pt x="6805" y="5609"/>
                        <a:pt x="6994" y="5735"/>
                      </a:cubicBezTo>
                      <a:cubicBezTo>
                        <a:pt x="7041" y="5769"/>
                        <a:pt x="7096" y="5783"/>
                        <a:pt x="7153" y="5783"/>
                      </a:cubicBezTo>
                      <a:cubicBezTo>
                        <a:pt x="7251" y="5783"/>
                        <a:pt x="7356" y="5743"/>
                        <a:pt x="7435" y="5703"/>
                      </a:cubicBezTo>
                      <a:lnTo>
                        <a:pt x="7751" y="5388"/>
                      </a:lnTo>
                      <a:lnTo>
                        <a:pt x="8223" y="5861"/>
                      </a:lnTo>
                      <a:lnTo>
                        <a:pt x="7908" y="6176"/>
                      </a:lnTo>
                      <a:cubicBezTo>
                        <a:pt x="7782" y="6302"/>
                        <a:pt x="7782" y="6459"/>
                        <a:pt x="7877" y="6617"/>
                      </a:cubicBezTo>
                      <a:cubicBezTo>
                        <a:pt x="7971" y="6806"/>
                        <a:pt x="8066" y="6995"/>
                        <a:pt x="8129" y="7247"/>
                      </a:cubicBezTo>
                      <a:cubicBezTo>
                        <a:pt x="8192" y="7404"/>
                        <a:pt x="8286" y="7499"/>
                        <a:pt x="8444" y="7499"/>
                      </a:cubicBezTo>
                      <a:lnTo>
                        <a:pt x="8885" y="7499"/>
                      </a:lnTo>
                      <a:lnTo>
                        <a:pt x="8885" y="8192"/>
                      </a:lnTo>
                      <a:lnTo>
                        <a:pt x="8444" y="8192"/>
                      </a:lnTo>
                      <a:cubicBezTo>
                        <a:pt x="8286" y="8192"/>
                        <a:pt x="8192" y="8286"/>
                        <a:pt x="8129" y="8444"/>
                      </a:cubicBezTo>
                      <a:cubicBezTo>
                        <a:pt x="8097" y="8665"/>
                        <a:pt x="7971" y="8885"/>
                        <a:pt x="7877" y="9074"/>
                      </a:cubicBezTo>
                      <a:cubicBezTo>
                        <a:pt x="7782" y="9200"/>
                        <a:pt x="7814" y="9389"/>
                        <a:pt x="7908" y="9515"/>
                      </a:cubicBezTo>
                      <a:lnTo>
                        <a:pt x="8223" y="9830"/>
                      </a:lnTo>
                      <a:lnTo>
                        <a:pt x="7751" y="10303"/>
                      </a:lnTo>
                      <a:lnTo>
                        <a:pt x="7435" y="9988"/>
                      </a:lnTo>
                      <a:cubicBezTo>
                        <a:pt x="7368" y="9920"/>
                        <a:pt x="7291" y="9889"/>
                        <a:pt x="7211" y="9889"/>
                      </a:cubicBezTo>
                      <a:cubicBezTo>
                        <a:pt x="7141" y="9889"/>
                        <a:pt x="7068" y="9912"/>
                        <a:pt x="6994" y="9956"/>
                      </a:cubicBezTo>
                      <a:cubicBezTo>
                        <a:pt x="6805" y="10082"/>
                        <a:pt x="6616" y="10145"/>
                        <a:pt x="6364" y="10208"/>
                      </a:cubicBezTo>
                      <a:cubicBezTo>
                        <a:pt x="6207" y="10271"/>
                        <a:pt x="6112" y="10366"/>
                        <a:pt x="6112" y="10555"/>
                      </a:cubicBezTo>
                      <a:lnTo>
                        <a:pt x="6112" y="10964"/>
                      </a:lnTo>
                      <a:lnTo>
                        <a:pt x="5419" y="10964"/>
                      </a:lnTo>
                      <a:lnTo>
                        <a:pt x="5419" y="10555"/>
                      </a:lnTo>
                      <a:cubicBezTo>
                        <a:pt x="5419" y="10366"/>
                        <a:pt x="5325" y="10271"/>
                        <a:pt x="5167" y="10208"/>
                      </a:cubicBezTo>
                      <a:cubicBezTo>
                        <a:pt x="4947" y="10177"/>
                        <a:pt x="4726" y="10051"/>
                        <a:pt x="4537" y="9956"/>
                      </a:cubicBezTo>
                      <a:cubicBezTo>
                        <a:pt x="4491" y="9921"/>
                        <a:pt x="4436" y="9908"/>
                        <a:pt x="4379" y="9908"/>
                      </a:cubicBezTo>
                      <a:cubicBezTo>
                        <a:pt x="4281" y="9908"/>
                        <a:pt x="4176" y="9948"/>
                        <a:pt x="4096" y="9988"/>
                      </a:cubicBezTo>
                      <a:lnTo>
                        <a:pt x="3781" y="10303"/>
                      </a:lnTo>
                      <a:lnTo>
                        <a:pt x="3308" y="9830"/>
                      </a:lnTo>
                      <a:lnTo>
                        <a:pt x="3623" y="9515"/>
                      </a:lnTo>
                      <a:cubicBezTo>
                        <a:pt x="3749" y="9389"/>
                        <a:pt x="3749" y="9232"/>
                        <a:pt x="3655" y="9074"/>
                      </a:cubicBezTo>
                      <a:cubicBezTo>
                        <a:pt x="3529" y="8885"/>
                        <a:pt x="3466" y="8696"/>
                        <a:pt x="3371" y="8444"/>
                      </a:cubicBezTo>
                      <a:cubicBezTo>
                        <a:pt x="3340" y="8286"/>
                        <a:pt x="3214" y="8192"/>
                        <a:pt x="3056" y="8192"/>
                      </a:cubicBezTo>
                      <a:lnTo>
                        <a:pt x="2647" y="8192"/>
                      </a:lnTo>
                      <a:lnTo>
                        <a:pt x="2647" y="7499"/>
                      </a:lnTo>
                      <a:lnTo>
                        <a:pt x="3056" y="7499"/>
                      </a:lnTo>
                      <a:cubicBezTo>
                        <a:pt x="3214" y="7499"/>
                        <a:pt x="3340" y="7404"/>
                        <a:pt x="3371" y="7247"/>
                      </a:cubicBezTo>
                      <a:cubicBezTo>
                        <a:pt x="3434" y="7026"/>
                        <a:pt x="3529" y="6806"/>
                        <a:pt x="3655" y="6617"/>
                      </a:cubicBezTo>
                      <a:cubicBezTo>
                        <a:pt x="3749" y="6491"/>
                        <a:pt x="3686" y="6302"/>
                        <a:pt x="3623" y="6176"/>
                      </a:cubicBezTo>
                      <a:lnTo>
                        <a:pt x="3308" y="5861"/>
                      </a:lnTo>
                      <a:lnTo>
                        <a:pt x="3781" y="5388"/>
                      </a:lnTo>
                      <a:lnTo>
                        <a:pt x="4096" y="5703"/>
                      </a:lnTo>
                      <a:cubicBezTo>
                        <a:pt x="4163" y="5771"/>
                        <a:pt x="4240" y="5802"/>
                        <a:pt x="4321" y="5802"/>
                      </a:cubicBezTo>
                      <a:cubicBezTo>
                        <a:pt x="4391" y="5802"/>
                        <a:pt x="4464" y="5778"/>
                        <a:pt x="4537" y="5735"/>
                      </a:cubicBezTo>
                      <a:cubicBezTo>
                        <a:pt x="4726" y="5609"/>
                        <a:pt x="4915" y="5546"/>
                        <a:pt x="5167" y="5451"/>
                      </a:cubicBezTo>
                      <a:cubicBezTo>
                        <a:pt x="5325" y="5420"/>
                        <a:pt x="5419" y="5294"/>
                        <a:pt x="5419" y="5136"/>
                      </a:cubicBezTo>
                      <a:lnTo>
                        <a:pt x="5419" y="4726"/>
                      </a:lnTo>
                      <a:close/>
                      <a:moveTo>
                        <a:pt x="1008" y="1"/>
                      </a:moveTo>
                      <a:cubicBezTo>
                        <a:pt x="473" y="1"/>
                        <a:pt x="0" y="473"/>
                        <a:pt x="0" y="1009"/>
                      </a:cubicBezTo>
                      <a:lnTo>
                        <a:pt x="0" y="9295"/>
                      </a:lnTo>
                      <a:cubicBezTo>
                        <a:pt x="0" y="9830"/>
                        <a:pt x="473" y="10303"/>
                        <a:pt x="1008" y="10303"/>
                      </a:cubicBezTo>
                      <a:lnTo>
                        <a:pt x="2867" y="10303"/>
                      </a:lnTo>
                      <a:lnTo>
                        <a:pt x="3623" y="11059"/>
                      </a:lnTo>
                      <a:cubicBezTo>
                        <a:pt x="3671" y="11122"/>
                        <a:pt x="3757" y="11153"/>
                        <a:pt x="3848" y="11153"/>
                      </a:cubicBezTo>
                      <a:cubicBezTo>
                        <a:pt x="3938" y="11153"/>
                        <a:pt x="4033" y="11122"/>
                        <a:pt x="4096" y="11059"/>
                      </a:cubicBezTo>
                      <a:lnTo>
                        <a:pt x="4442" y="10712"/>
                      </a:lnTo>
                      <a:cubicBezTo>
                        <a:pt x="4506" y="10744"/>
                        <a:pt x="4632" y="10775"/>
                        <a:pt x="4758" y="10807"/>
                      </a:cubicBezTo>
                      <a:lnTo>
                        <a:pt x="4758" y="11342"/>
                      </a:lnTo>
                      <a:cubicBezTo>
                        <a:pt x="4758" y="11531"/>
                        <a:pt x="4915" y="11689"/>
                        <a:pt x="5104" y="11689"/>
                      </a:cubicBezTo>
                      <a:lnTo>
                        <a:pt x="6490" y="11689"/>
                      </a:lnTo>
                      <a:cubicBezTo>
                        <a:pt x="6679" y="11689"/>
                        <a:pt x="6837" y="11531"/>
                        <a:pt x="6837" y="11342"/>
                      </a:cubicBezTo>
                      <a:lnTo>
                        <a:pt x="6837" y="10807"/>
                      </a:lnTo>
                      <a:cubicBezTo>
                        <a:pt x="6963" y="10775"/>
                        <a:pt x="7026" y="10744"/>
                        <a:pt x="7152" y="10712"/>
                      </a:cubicBezTo>
                      <a:lnTo>
                        <a:pt x="7498" y="11059"/>
                      </a:lnTo>
                      <a:cubicBezTo>
                        <a:pt x="7561" y="11122"/>
                        <a:pt x="7656" y="11153"/>
                        <a:pt x="7747" y="11153"/>
                      </a:cubicBezTo>
                      <a:cubicBezTo>
                        <a:pt x="7837" y="11153"/>
                        <a:pt x="7924" y="11122"/>
                        <a:pt x="7971" y="11059"/>
                      </a:cubicBezTo>
                      <a:lnTo>
                        <a:pt x="8727" y="10303"/>
                      </a:lnTo>
                      <a:lnTo>
                        <a:pt x="10617" y="10303"/>
                      </a:lnTo>
                      <a:cubicBezTo>
                        <a:pt x="11185" y="10303"/>
                        <a:pt x="11657" y="9830"/>
                        <a:pt x="11657" y="9295"/>
                      </a:cubicBezTo>
                      <a:lnTo>
                        <a:pt x="11657" y="1009"/>
                      </a:lnTo>
                      <a:cubicBezTo>
                        <a:pt x="11657" y="473"/>
                        <a:pt x="11216" y="1"/>
                        <a:pt x="1061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2723" tIns="62723" rIns="62723" bIns="62723" anchor="ctr" anchorCtr="0">
                  <a:noAutofit/>
                </a:bodyPr>
                <a:lstStyle/>
                <a:p>
                  <a:pPr defTabSz="684161">
                    <a:defRPr/>
                  </a:pPr>
                  <a:endParaRPr sz="764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Google Shape;8415;p67">
                  <a:extLst>
                    <a:ext uri="{FF2B5EF4-FFF2-40B4-BE49-F238E27FC236}">
                      <a16:creationId xmlns:a16="http://schemas.microsoft.com/office/drawing/2014/main" id="{37282C7A-64D4-BD56-DB8E-B1F471B8CFFB}"/>
                    </a:ext>
                  </a:extLst>
                </p:cNvPr>
                <p:cNvSpPr/>
                <p:nvPr/>
              </p:nvSpPr>
              <p:spPr>
                <a:xfrm>
                  <a:off x="5840956" y="1193917"/>
                  <a:ext cx="17610" cy="1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36"/>
                        <a:pt x="158" y="726"/>
                        <a:pt x="347" y="726"/>
                      </a:cubicBezTo>
                      <a:cubicBezTo>
                        <a:pt x="568" y="726"/>
                        <a:pt x="725" y="536"/>
                        <a:pt x="725" y="347"/>
                      </a:cubicBezTo>
                      <a:cubicBezTo>
                        <a:pt x="725" y="158"/>
                        <a:pt x="568" y="1"/>
                        <a:pt x="34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2723" tIns="62723" rIns="62723" bIns="62723" anchor="ctr" anchorCtr="0">
                  <a:noAutofit/>
                </a:bodyPr>
                <a:lstStyle/>
                <a:p>
                  <a:pPr defTabSz="684161">
                    <a:defRPr/>
                  </a:pPr>
                  <a:endParaRPr sz="764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Google Shape;8416;p67">
                  <a:extLst>
                    <a:ext uri="{FF2B5EF4-FFF2-40B4-BE49-F238E27FC236}">
                      <a16:creationId xmlns:a16="http://schemas.microsoft.com/office/drawing/2014/main" id="{616B86FA-3D5F-A959-E1CD-DA429196FFD8}"/>
                    </a:ext>
                  </a:extLst>
                </p:cNvPr>
                <p:cNvSpPr/>
                <p:nvPr/>
              </p:nvSpPr>
              <p:spPr>
                <a:xfrm>
                  <a:off x="5874575" y="1193917"/>
                  <a:ext cx="16834" cy="1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6"/>
                        <a:pt x="347" y="726"/>
                      </a:cubicBezTo>
                      <a:cubicBezTo>
                        <a:pt x="536" y="726"/>
                        <a:pt x="694" y="568"/>
                        <a:pt x="694" y="347"/>
                      </a:cubicBezTo>
                      <a:cubicBezTo>
                        <a:pt x="694" y="158"/>
                        <a:pt x="536" y="1"/>
                        <a:pt x="34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2723" tIns="62723" rIns="62723" bIns="62723" anchor="ctr" anchorCtr="0">
                  <a:noAutofit/>
                </a:bodyPr>
                <a:lstStyle/>
                <a:p>
                  <a:pPr defTabSz="684161">
                    <a:defRPr/>
                  </a:pPr>
                  <a:endParaRPr sz="764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Google Shape;8417;p67">
                  <a:extLst>
                    <a:ext uri="{FF2B5EF4-FFF2-40B4-BE49-F238E27FC236}">
                      <a16:creationId xmlns:a16="http://schemas.microsoft.com/office/drawing/2014/main" id="{A5466A99-14AF-F2B7-1B11-9AF7EDC9FDAD}"/>
                    </a:ext>
                  </a:extLst>
                </p:cNvPr>
                <p:cNvSpPr/>
                <p:nvPr/>
              </p:nvSpPr>
              <p:spPr>
                <a:xfrm>
                  <a:off x="5908193" y="1193917"/>
                  <a:ext cx="16858" cy="1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6"/>
                        <a:pt x="347" y="726"/>
                      </a:cubicBezTo>
                      <a:cubicBezTo>
                        <a:pt x="537" y="726"/>
                        <a:pt x="694" y="568"/>
                        <a:pt x="694" y="347"/>
                      </a:cubicBezTo>
                      <a:cubicBezTo>
                        <a:pt x="694" y="158"/>
                        <a:pt x="537" y="1"/>
                        <a:pt x="34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2723" tIns="62723" rIns="62723" bIns="62723" anchor="ctr" anchorCtr="0">
                  <a:noAutofit/>
                </a:bodyPr>
                <a:lstStyle/>
                <a:p>
                  <a:pPr defTabSz="684161">
                    <a:defRPr/>
                  </a:pPr>
                  <a:endParaRPr sz="764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Google Shape;8418;p67">
                  <a:extLst>
                    <a:ext uri="{FF2B5EF4-FFF2-40B4-BE49-F238E27FC236}">
                      <a16:creationId xmlns:a16="http://schemas.microsoft.com/office/drawing/2014/main" id="{36769053-D511-25EC-BB27-D4DE47DC722B}"/>
                    </a:ext>
                  </a:extLst>
                </p:cNvPr>
                <p:cNvSpPr/>
                <p:nvPr/>
              </p:nvSpPr>
              <p:spPr>
                <a:xfrm>
                  <a:off x="5940308" y="1193917"/>
                  <a:ext cx="116937" cy="1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1" h="726" extrusionOk="0">
                      <a:moveTo>
                        <a:pt x="347" y="1"/>
                      </a:moveTo>
                      <a:cubicBezTo>
                        <a:pt x="158" y="1"/>
                        <a:pt x="0" y="158"/>
                        <a:pt x="0" y="347"/>
                      </a:cubicBezTo>
                      <a:cubicBezTo>
                        <a:pt x="32" y="568"/>
                        <a:pt x="189" y="726"/>
                        <a:pt x="347" y="726"/>
                      </a:cubicBezTo>
                      <a:lnTo>
                        <a:pt x="4442" y="726"/>
                      </a:lnTo>
                      <a:cubicBezTo>
                        <a:pt x="4663" y="726"/>
                        <a:pt x="4820" y="568"/>
                        <a:pt x="4820" y="347"/>
                      </a:cubicBezTo>
                      <a:cubicBezTo>
                        <a:pt x="4820" y="158"/>
                        <a:pt x="4663" y="1"/>
                        <a:pt x="44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2723" tIns="62723" rIns="62723" bIns="62723" anchor="ctr" anchorCtr="0">
                  <a:noAutofit/>
                </a:bodyPr>
                <a:lstStyle/>
                <a:p>
                  <a:pPr defTabSz="684161">
                    <a:defRPr/>
                  </a:pPr>
                  <a:endParaRPr sz="764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Google Shape;8419;p67">
                  <a:extLst>
                    <a:ext uri="{FF2B5EF4-FFF2-40B4-BE49-F238E27FC236}">
                      <a16:creationId xmlns:a16="http://schemas.microsoft.com/office/drawing/2014/main" id="{89943750-0B7E-3181-CDD7-D9D0918C4776}"/>
                    </a:ext>
                  </a:extLst>
                </p:cNvPr>
                <p:cNvSpPr/>
                <p:nvPr/>
              </p:nvSpPr>
              <p:spPr>
                <a:xfrm>
                  <a:off x="5908193" y="1312383"/>
                  <a:ext cx="82567" cy="8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3403" extrusionOk="0">
                      <a:moveTo>
                        <a:pt x="1671" y="662"/>
                      </a:moveTo>
                      <a:cubicBezTo>
                        <a:pt x="2238" y="662"/>
                        <a:pt x="2710" y="1134"/>
                        <a:pt x="2710" y="1701"/>
                      </a:cubicBezTo>
                      <a:cubicBezTo>
                        <a:pt x="2710" y="2237"/>
                        <a:pt x="2269" y="2710"/>
                        <a:pt x="1671" y="2710"/>
                      </a:cubicBezTo>
                      <a:cubicBezTo>
                        <a:pt x="1135" y="2710"/>
                        <a:pt x="663" y="2237"/>
                        <a:pt x="663" y="1701"/>
                      </a:cubicBezTo>
                      <a:cubicBezTo>
                        <a:pt x="663" y="1134"/>
                        <a:pt x="1135" y="662"/>
                        <a:pt x="1671" y="662"/>
                      </a:cubicBezTo>
                      <a:close/>
                      <a:moveTo>
                        <a:pt x="1671" y="0"/>
                      </a:moveTo>
                      <a:cubicBezTo>
                        <a:pt x="726" y="0"/>
                        <a:pt x="1" y="756"/>
                        <a:pt x="1" y="1701"/>
                      </a:cubicBezTo>
                      <a:cubicBezTo>
                        <a:pt x="1" y="2647"/>
                        <a:pt x="726" y="3403"/>
                        <a:pt x="1671" y="3403"/>
                      </a:cubicBezTo>
                      <a:cubicBezTo>
                        <a:pt x="2616" y="3403"/>
                        <a:pt x="3372" y="2647"/>
                        <a:pt x="3372" y="1701"/>
                      </a:cubicBezTo>
                      <a:cubicBezTo>
                        <a:pt x="3403" y="756"/>
                        <a:pt x="2616" y="0"/>
                        <a:pt x="16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2723" tIns="62723" rIns="62723" bIns="62723" anchor="ctr" anchorCtr="0">
                  <a:noAutofit/>
                </a:bodyPr>
                <a:lstStyle/>
                <a:p>
                  <a:pPr defTabSz="684161">
                    <a:defRPr/>
                  </a:pPr>
                  <a:endParaRPr sz="764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77" name="Gruppe 176">
            <a:extLst>
              <a:ext uri="{FF2B5EF4-FFF2-40B4-BE49-F238E27FC236}">
                <a16:creationId xmlns:a16="http://schemas.microsoft.com/office/drawing/2014/main" id="{8E7E334D-E178-FCF0-CD6C-E28EF1B27748}"/>
              </a:ext>
            </a:extLst>
          </p:cNvPr>
          <p:cNvGrpSpPr/>
          <p:nvPr/>
        </p:nvGrpSpPr>
        <p:grpSpPr>
          <a:xfrm>
            <a:off x="4928823" y="2562595"/>
            <a:ext cx="3186763" cy="1319035"/>
            <a:chOff x="4928847" y="2562594"/>
            <a:chExt cx="3186987" cy="1319128"/>
          </a:xfrm>
        </p:grpSpPr>
        <p:sp>
          <p:nvSpPr>
            <p:cNvPr id="19" name="Pladsholder til indhold 2">
              <a:extLst>
                <a:ext uri="{FF2B5EF4-FFF2-40B4-BE49-F238E27FC236}">
                  <a16:creationId xmlns:a16="http://schemas.microsoft.com/office/drawing/2014/main" id="{FE233DEC-804C-CD64-5AEA-88ABE050A172}"/>
                </a:ext>
              </a:extLst>
            </p:cNvPr>
            <p:cNvSpPr txBox="1">
              <a:spLocks/>
            </p:cNvSpPr>
            <p:nvPr/>
          </p:nvSpPr>
          <p:spPr>
            <a:xfrm>
              <a:off x="5912124" y="3160255"/>
              <a:ext cx="2203710" cy="405470"/>
            </a:xfrm>
            <a:prstGeom prst="rect">
              <a:avLst/>
            </a:prstGeom>
          </p:spPr>
          <p:txBody>
            <a:bodyPr vert="horz" lIns="68570" tIns="34285" rIns="68570" bIns="34285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429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72072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9890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12557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15837" fontAlgn="auto">
                <a:spcBef>
                  <a:spcPts val="455"/>
                </a:spcBef>
                <a:spcAft>
                  <a:spcPts val="0"/>
                </a:spcAft>
                <a:buNone/>
                <a:defRPr/>
              </a:pPr>
              <a:r>
                <a:rPr lang="da-DK" sz="100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Trænings-/rehabiliteringsindsatsen bliver et fælles ansvar</a:t>
              </a:r>
            </a:p>
          </p:txBody>
        </p:sp>
        <p:grpSp>
          <p:nvGrpSpPr>
            <p:cNvPr id="170" name="Gruppe 169">
              <a:extLst>
                <a:ext uri="{FF2B5EF4-FFF2-40B4-BE49-F238E27FC236}">
                  <a16:creationId xmlns:a16="http://schemas.microsoft.com/office/drawing/2014/main" id="{76EA8C7E-6E86-B630-5D71-DB6F5EA3C75A}"/>
                </a:ext>
              </a:extLst>
            </p:cNvPr>
            <p:cNvGrpSpPr/>
            <p:nvPr/>
          </p:nvGrpSpPr>
          <p:grpSpPr>
            <a:xfrm>
              <a:off x="4928847" y="2562594"/>
              <a:ext cx="832202" cy="1319128"/>
              <a:chOff x="4928847" y="2562594"/>
              <a:chExt cx="832202" cy="1319128"/>
            </a:xfrm>
          </p:grpSpPr>
          <p:pic>
            <p:nvPicPr>
              <p:cNvPr id="164" name="Billede 163">
                <a:extLst>
                  <a:ext uri="{FF2B5EF4-FFF2-40B4-BE49-F238E27FC236}">
                    <a16:creationId xmlns:a16="http://schemas.microsoft.com/office/drawing/2014/main" id="{0BE71DCD-9261-9CDA-642C-1D1CA9A1E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28847" y="2562594"/>
                <a:ext cx="832202" cy="1319128"/>
              </a:xfrm>
              <a:prstGeom prst="rect">
                <a:avLst/>
              </a:prstGeom>
            </p:spPr>
          </p:pic>
          <p:pic>
            <p:nvPicPr>
              <p:cNvPr id="45" name="Billede 44" descr="Et billede, der indeholder cirkel, symbol, Grafik, Font/skrifttype&#10;&#10;Indhold genereret af kunstig intelligens kan være forkert.">
                <a:extLst>
                  <a:ext uri="{FF2B5EF4-FFF2-40B4-BE49-F238E27FC236}">
                    <a16:creationId xmlns:a16="http://schemas.microsoft.com/office/drawing/2014/main" id="{10F6A679-3A5A-A9E9-3953-58E141E79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9405" y="3097250"/>
                <a:ext cx="272860" cy="306231"/>
              </a:xfrm>
              <a:prstGeom prst="rect">
                <a:avLst/>
              </a:prstGeom>
            </p:spPr>
          </p:pic>
        </p:grpSp>
      </p:grpSp>
      <p:grpSp>
        <p:nvGrpSpPr>
          <p:cNvPr id="176" name="Gruppe 175">
            <a:extLst>
              <a:ext uri="{FF2B5EF4-FFF2-40B4-BE49-F238E27FC236}">
                <a16:creationId xmlns:a16="http://schemas.microsoft.com/office/drawing/2014/main" id="{CD6A952D-8E42-4074-9C23-AA3E3BB3490C}"/>
              </a:ext>
            </a:extLst>
          </p:cNvPr>
          <p:cNvGrpSpPr/>
          <p:nvPr/>
        </p:nvGrpSpPr>
        <p:grpSpPr>
          <a:xfrm>
            <a:off x="4593561" y="1744723"/>
            <a:ext cx="3896670" cy="1062310"/>
            <a:chOff x="4593562" y="1744664"/>
            <a:chExt cx="3896944" cy="1062385"/>
          </a:xfrm>
        </p:grpSpPr>
        <p:sp>
          <p:nvSpPr>
            <p:cNvPr id="18" name="Pladsholder til indhold 2">
              <a:extLst>
                <a:ext uri="{FF2B5EF4-FFF2-40B4-BE49-F238E27FC236}">
                  <a16:creationId xmlns:a16="http://schemas.microsoft.com/office/drawing/2014/main" id="{888A7DD9-FB81-0EA4-D109-DA32B96DB466}"/>
                </a:ext>
              </a:extLst>
            </p:cNvPr>
            <p:cNvSpPr txBox="1">
              <a:spLocks/>
            </p:cNvSpPr>
            <p:nvPr/>
          </p:nvSpPr>
          <p:spPr>
            <a:xfrm>
              <a:off x="5884299" y="1767076"/>
              <a:ext cx="2606207" cy="655456"/>
            </a:xfrm>
            <a:prstGeom prst="rect">
              <a:avLst/>
            </a:prstGeom>
          </p:spPr>
          <p:txBody>
            <a:bodyPr vert="horz" lIns="68570" tIns="34285" rIns="68570" bIns="34285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429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72072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9890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12557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15837" fontAlgn="auto">
                <a:spcBef>
                  <a:spcPts val="455"/>
                </a:spcBef>
                <a:spcAft>
                  <a:spcPts val="0"/>
                </a:spcAft>
                <a:buNone/>
                <a:defRPr/>
              </a:pPr>
              <a:r>
                <a:rPr lang="da-DK" sz="1000">
                  <a:solidFill>
                    <a:prstClr val="white"/>
                  </a:solidFill>
                  <a:latin typeface="Roboto"/>
                  <a:ea typeface="Roboto"/>
                  <a:cs typeface="Lato"/>
                </a:rPr>
                <a:t>Overblik over funktionsevnetilstande bidrager til kvalitetssikring, justering og optimering af indsatserne til borgerne</a:t>
              </a:r>
            </a:p>
          </p:txBody>
        </p:sp>
        <p:grpSp>
          <p:nvGrpSpPr>
            <p:cNvPr id="169" name="Gruppe 168">
              <a:extLst>
                <a:ext uri="{FF2B5EF4-FFF2-40B4-BE49-F238E27FC236}">
                  <a16:creationId xmlns:a16="http://schemas.microsoft.com/office/drawing/2014/main" id="{983F7DF7-0A77-445D-57E3-ADE2510590DF}"/>
                </a:ext>
              </a:extLst>
            </p:cNvPr>
            <p:cNvGrpSpPr/>
            <p:nvPr/>
          </p:nvGrpSpPr>
          <p:grpSpPr>
            <a:xfrm>
              <a:off x="4593562" y="1744664"/>
              <a:ext cx="1071239" cy="1062385"/>
              <a:chOff x="4593562" y="1744664"/>
              <a:chExt cx="1071239" cy="1062385"/>
            </a:xfrm>
          </p:grpSpPr>
          <p:pic>
            <p:nvPicPr>
              <p:cNvPr id="163" name="Billede 162">
                <a:extLst>
                  <a:ext uri="{FF2B5EF4-FFF2-40B4-BE49-F238E27FC236}">
                    <a16:creationId xmlns:a16="http://schemas.microsoft.com/office/drawing/2014/main" id="{2F454C23-CE9F-C375-D563-87CAD8E22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93562" y="1744664"/>
                <a:ext cx="1071239" cy="1062385"/>
              </a:xfrm>
              <a:prstGeom prst="rect">
                <a:avLst/>
              </a:prstGeom>
            </p:spPr>
          </p:pic>
          <p:pic>
            <p:nvPicPr>
              <p:cNvPr id="46" name="Billede 45" descr="Et billede, der indeholder tekst, Font/skrifttype, skærmbillede, symbol&#10;&#10;Indhold genereret af kunstig intelligens kan være forkert.">
                <a:extLst>
                  <a:ext uri="{FF2B5EF4-FFF2-40B4-BE49-F238E27FC236}">
                    <a16:creationId xmlns:a16="http://schemas.microsoft.com/office/drawing/2014/main" id="{A0ABF7D3-3F22-E8C8-757F-9F1FE63A6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3601" y="1993640"/>
                <a:ext cx="220452" cy="290376"/>
              </a:xfrm>
              <a:prstGeom prst="rect">
                <a:avLst/>
              </a:prstGeom>
            </p:spPr>
          </p:pic>
        </p:grpSp>
      </p:grpSp>
      <p:grpSp>
        <p:nvGrpSpPr>
          <p:cNvPr id="175" name="Gruppe 174">
            <a:extLst>
              <a:ext uri="{FF2B5EF4-FFF2-40B4-BE49-F238E27FC236}">
                <a16:creationId xmlns:a16="http://schemas.microsoft.com/office/drawing/2014/main" id="{EEF3BB16-C0EE-E951-DAE1-A9435E74D0FA}"/>
              </a:ext>
            </a:extLst>
          </p:cNvPr>
          <p:cNvGrpSpPr/>
          <p:nvPr/>
        </p:nvGrpSpPr>
        <p:grpSpPr>
          <a:xfrm>
            <a:off x="1646282" y="1747830"/>
            <a:ext cx="3107245" cy="947227"/>
            <a:chOff x="1646076" y="1747772"/>
            <a:chExt cx="3107463" cy="947294"/>
          </a:xfrm>
        </p:grpSpPr>
        <p:sp>
          <p:nvSpPr>
            <p:cNvPr id="17" name="Pladsholder til indhold 2">
              <a:extLst>
                <a:ext uri="{FF2B5EF4-FFF2-40B4-BE49-F238E27FC236}">
                  <a16:creationId xmlns:a16="http://schemas.microsoft.com/office/drawing/2014/main" id="{ED60E56B-49F6-3E33-62B0-727EF8426721}"/>
                </a:ext>
              </a:extLst>
            </p:cNvPr>
            <p:cNvSpPr txBox="1">
              <a:spLocks/>
            </p:cNvSpPr>
            <p:nvPr/>
          </p:nvSpPr>
          <p:spPr>
            <a:xfrm>
              <a:off x="1646076" y="1916093"/>
              <a:ext cx="1885450" cy="540567"/>
            </a:xfrm>
            <a:prstGeom prst="rect">
              <a:avLst/>
            </a:prstGeom>
          </p:spPr>
          <p:txBody>
            <a:bodyPr vert="horz" lIns="68570" tIns="34285" rIns="68570" bIns="34285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429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72072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9890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12557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15837" fontAlgn="auto">
                <a:spcBef>
                  <a:spcPts val="455"/>
                </a:spcBef>
                <a:spcAft>
                  <a:spcPts val="0"/>
                </a:spcAft>
                <a:buNone/>
                <a:defRPr/>
              </a:pPr>
              <a:r>
                <a:rPr lang="da-DK" sz="100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Screenings- og træningsdata bliver fundamentet for den tværfaglige dialog.</a:t>
              </a:r>
              <a:endParaRPr lang="da-DK" sz="975">
                <a:solidFill>
                  <a:prstClr val="white"/>
                </a:solidFill>
                <a:highlight>
                  <a:srgbClr val="FFFF00"/>
                </a:highlight>
              </a:endParaRPr>
            </a:p>
            <a:p>
              <a:pPr marL="0" indent="0" defTabSz="415837" fontAlgn="auto">
                <a:spcBef>
                  <a:spcPts val="455"/>
                </a:spcBef>
                <a:spcAft>
                  <a:spcPts val="0"/>
                </a:spcAft>
                <a:buNone/>
                <a:defRPr/>
              </a:pPr>
              <a:br>
                <a:rPr lang="da-DK" sz="975">
                  <a:solidFill>
                    <a:prstClr val="white"/>
                  </a:solidFill>
                  <a:highlight>
                    <a:srgbClr val="FFFF00"/>
                  </a:highlight>
                </a:rPr>
              </a:br>
              <a:endParaRPr lang="da-DK" sz="787">
                <a:solidFill>
                  <a:prstClr val="white"/>
                </a:solidFill>
              </a:endParaRPr>
            </a:p>
          </p:txBody>
        </p:sp>
        <p:grpSp>
          <p:nvGrpSpPr>
            <p:cNvPr id="173" name="Gruppe 172">
              <a:extLst>
                <a:ext uri="{FF2B5EF4-FFF2-40B4-BE49-F238E27FC236}">
                  <a16:creationId xmlns:a16="http://schemas.microsoft.com/office/drawing/2014/main" id="{88CF1934-5871-0EB6-5FFA-03456A246B17}"/>
                </a:ext>
              </a:extLst>
            </p:cNvPr>
            <p:cNvGrpSpPr/>
            <p:nvPr/>
          </p:nvGrpSpPr>
          <p:grpSpPr>
            <a:xfrm>
              <a:off x="3469823" y="1747772"/>
              <a:ext cx="1283716" cy="947294"/>
              <a:chOff x="3469823" y="1747772"/>
              <a:chExt cx="1283716" cy="947294"/>
            </a:xfrm>
          </p:grpSpPr>
          <p:pic>
            <p:nvPicPr>
              <p:cNvPr id="162" name="Billede 161">
                <a:extLst>
                  <a:ext uri="{FF2B5EF4-FFF2-40B4-BE49-F238E27FC236}">
                    <a16:creationId xmlns:a16="http://schemas.microsoft.com/office/drawing/2014/main" id="{27C0ABD1-CE78-9A56-6627-1ABC37E14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69823" y="1747772"/>
                <a:ext cx="1283716" cy="947294"/>
              </a:xfrm>
              <a:prstGeom prst="rect">
                <a:avLst/>
              </a:prstGeom>
            </p:spPr>
          </p:pic>
          <p:pic>
            <p:nvPicPr>
              <p:cNvPr id="47" name="Billede 46" descr="Et billede, der indeholder Grafik, symbol, Font/skrifttype, logo&#10;&#10;Indhold genereret af kunstig intelligens kan være forkert.">
                <a:extLst>
                  <a:ext uri="{FF2B5EF4-FFF2-40B4-BE49-F238E27FC236}">
                    <a16:creationId xmlns:a16="http://schemas.microsoft.com/office/drawing/2014/main" id="{230C2E27-2D39-C486-9554-1B0F017D2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5235" y="1997814"/>
                <a:ext cx="247295" cy="247295"/>
              </a:xfrm>
              <a:prstGeom prst="rect">
                <a:avLst/>
              </a:prstGeom>
            </p:spPr>
          </p:pic>
        </p:grpSp>
      </p:grpSp>
      <p:grpSp>
        <p:nvGrpSpPr>
          <p:cNvPr id="179" name="Gruppe 178">
            <a:extLst>
              <a:ext uri="{FF2B5EF4-FFF2-40B4-BE49-F238E27FC236}">
                <a16:creationId xmlns:a16="http://schemas.microsoft.com/office/drawing/2014/main" id="{ED90AC1E-0448-5AE4-8DF2-C0E741356028}"/>
              </a:ext>
            </a:extLst>
          </p:cNvPr>
          <p:cNvGrpSpPr/>
          <p:nvPr/>
        </p:nvGrpSpPr>
        <p:grpSpPr>
          <a:xfrm>
            <a:off x="1622355" y="2453380"/>
            <a:ext cx="2555082" cy="1425267"/>
            <a:chOff x="1622147" y="2453371"/>
            <a:chExt cx="2555262" cy="1425367"/>
          </a:xfrm>
        </p:grpSpPr>
        <p:sp>
          <p:nvSpPr>
            <p:cNvPr id="20" name="Pladsholder til indhold 2">
              <a:extLst>
                <a:ext uri="{FF2B5EF4-FFF2-40B4-BE49-F238E27FC236}">
                  <a16:creationId xmlns:a16="http://schemas.microsoft.com/office/drawing/2014/main" id="{8DDD2A81-C5EE-D0F7-CE4F-C4CB417A8D59}"/>
                </a:ext>
              </a:extLst>
            </p:cNvPr>
            <p:cNvSpPr txBox="1">
              <a:spLocks/>
            </p:cNvSpPr>
            <p:nvPr/>
          </p:nvSpPr>
          <p:spPr>
            <a:xfrm>
              <a:off x="1622147" y="3165695"/>
              <a:ext cx="1764382" cy="543982"/>
            </a:xfrm>
            <a:prstGeom prst="rect">
              <a:avLst/>
            </a:prstGeom>
          </p:spPr>
          <p:txBody>
            <a:bodyPr vert="horz" lIns="68570" tIns="34285" rIns="68570" bIns="34285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429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72072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9890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12557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50000"/>
                <a:buFontTx/>
                <a:buBlip>
                  <a:blip r:embed="rId7"/>
                </a:buBlip>
                <a:defRPr sz="1400" kern="12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15837" fontAlgn="auto">
                <a:spcBef>
                  <a:spcPts val="455"/>
                </a:spcBef>
                <a:spcAft>
                  <a:spcPts val="0"/>
                </a:spcAft>
                <a:buNone/>
                <a:defRPr/>
              </a:pPr>
              <a:r>
                <a:rPr lang="da-DK" sz="100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Løbende dokumentation af de positive effekter ved træningen/rehabiliteringen.</a:t>
              </a:r>
            </a:p>
          </p:txBody>
        </p:sp>
        <p:grpSp>
          <p:nvGrpSpPr>
            <p:cNvPr id="172" name="Gruppe 171">
              <a:extLst>
                <a:ext uri="{FF2B5EF4-FFF2-40B4-BE49-F238E27FC236}">
                  <a16:creationId xmlns:a16="http://schemas.microsoft.com/office/drawing/2014/main" id="{434A08F4-D4FC-A361-7DCA-ADE64054AB8B}"/>
                </a:ext>
              </a:extLst>
            </p:cNvPr>
            <p:cNvGrpSpPr/>
            <p:nvPr/>
          </p:nvGrpSpPr>
          <p:grpSpPr>
            <a:xfrm>
              <a:off x="3380620" y="2453371"/>
              <a:ext cx="796789" cy="1425367"/>
              <a:chOff x="3380620" y="2453371"/>
              <a:chExt cx="796789" cy="1425367"/>
            </a:xfrm>
          </p:grpSpPr>
          <p:pic>
            <p:nvPicPr>
              <p:cNvPr id="166" name="Billede 165">
                <a:extLst>
                  <a:ext uri="{FF2B5EF4-FFF2-40B4-BE49-F238E27FC236}">
                    <a16:creationId xmlns:a16="http://schemas.microsoft.com/office/drawing/2014/main" id="{3A1CA029-C749-9BB8-AC6E-F86DA9748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80620" y="2453371"/>
                <a:ext cx="796789" cy="1425367"/>
              </a:xfrm>
              <a:prstGeom prst="rect">
                <a:avLst/>
              </a:prstGeom>
            </p:spPr>
          </p:pic>
          <p:pic>
            <p:nvPicPr>
              <p:cNvPr id="48" name="Billede 47" descr="Et billede, der indeholder symbol, logo, Font/skrifttype, Grafik&#10;&#10;Indhold genereret af kunstig intelligens kan være forkert.">
                <a:extLst>
                  <a:ext uri="{FF2B5EF4-FFF2-40B4-BE49-F238E27FC236}">
                    <a16:creationId xmlns:a16="http://schemas.microsoft.com/office/drawing/2014/main" id="{AA5359B0-78F2-FBE0-33BE-523BACDC2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2625" y="3016547"/>
                <a:ext cx="276458" cy="302624"/>
              </a:xfrm>
              <a:prstGeom prst="rect">
                <a:avLst/>
              </a:prstGeom>
            </p:spPr>
          </p:pic>
        </p:grpSp>
      </p:grpSp>
      <p:cxnSp>
        <p:nvCxnSpPr>
          <p:cNvPr id="53" name="Buet forbindelse 52">
            <a:extLst>
              <a:ext uri="{FF2B5EF4-FFF2-40B4-BE49-F238E27FC236}">
                <a16:creationId xmlns:a16="http://schemas.microsoft.com/office/drawing/2014/main" id="{DAAF2BF9-6801-5D8B-C2A3-FEE67353E2C1}"/>
              </a:ext>
            </a:extLst>
          </p:cNvPr>
          <p:cNvCxnSpPr>
            <a:cxnSpLocks/>
          </p:cNvCxnSpPr>
          <p:nvPr/>
        </p:nvCxnSpPr>
        <p:spPr>
          <a:xfrm rot="10800000">
            <a:off x="1282118" y="1845713"/>
            <a:ext cx="340241" cy="293150"/>
          </a:xfrm>
          <a:prstGeom prst="curvedConnector3">
            <a:avLst>
              <a:gd name="adj1" fmla="val 50000"/>
            </a:avLst>
          </a:prstGeom>
          <a:ln>
            <a:solidFill>
              <a:srgbClr val="AC96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uppe 202">
            <a:extLst>
              <a:ext uri="{FF2B5EF4-FFF2-40B4-BE49-F238E27FC236}">
                <a16:creationId xmlns:a16="http://schemas.microsoft.com/office/drawing/2014/main" id="{A35F8B47-7C27-B121-16C2-5B80CB465847}"/>
              </a:ext>
            </a:extLst>
          </p:cNvPr>
          <p:cNvGrpSpPr/>
          <p:nvPr/>
        </p:nvGrpSpPr>
        <p:grpSpPr>
          <a:xfrm>
            <a:off x="409732" y="1728217"/>
            <a:ext cx="891710" cy="880159"/>
            <a:chOff x="380863" y="1728158"/>
            <a:chExt cx="891773" cy="880221"/>
          </a:xfrm>
        </p:grpSpPr>
        <p:pic>
          <p:nvPicPr>
            <p:cNvPr id="180" name="Billede 179">
              <a:extLst>
                <a:ext uri="{FF2B5EF4-FFF2-40B4-BE49-F238E27FC236}">
                  <a16:creationId xmlns:a16="http://schemas.microsoft.com/office/drawing/2014/main" id="{2F715F8F-C022-D2E2-BEE1-B394E8AE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3282" y="1728158"/>
              <a:ext cx="869354" cy="880221"/>
            </a:xfrm>
            <a:prstGeom prst="rect">
              <a:avLst/>
            </a:prstGeom>
          </p:spPr>
        </p:pic>
        <p:sp>
          <p:nvSpPr>
            <p:cNvPr id="137" name="Tekstfelt 136">
              <a:extLst>
                <a:ext uri="{FF2B5EF4-FFF2-40B4-BE49-F238E27FC236}">
                  <a16:creationId xmlns:a16="http://schemas.microsoft.com/office/drawing/2014/main" id="{4BA68B57-EB33-ED7C-FA5C-116CE40FDF9C}"/>
                </a:ext>
              </a:extLst>
            </p:cNvPr>
            <p:cNvSpPr txBox="1"/>
            <p:nvPr/>
          </p:nvSpPr>
          <p:spPr>
            <a:xfrm>
              <a:off x="380863" y="1814225"/>
              <a:ext cx="725491" cy="461692"/>
            </a:xfrm>
            <a:prstGeom prst="rect">
              <a:avLst/>
            </a:prstGeom>
            <a:noFill/>
          </p:spPr>
          <p:txBody>
            <a:bodyPr wrap="square" lIns="91434" tIns="45717" rIns="91434" bIns="45717" anchor="t">
              <a:spAutoFit/>
            </a:bodyPr>
            <a:lstStyle/>
            <a:p>
              <a:pPr algn="ctr" defTabSz="684161">
                <a:defRPr/>
              </a:pPr>
              <a:r>
                <a:rPr lang="da-DK" sz="800" b="1">
                  <a:solidFill>
                    <a:srgbClr val="1D5A4A"/>
                  </a:solidFill>
                  <a:latin typeface="Roboto"/>
                  <a:ea typeface="Roboto"/>
                  <a:cs typeface="Roboto"/>
                </a:rPr>
                <a:t>9 validerede fysiske test</a:t>
              </a:r>
            </a:p>
          </p:txBody>
        </p:sp>
      </p:grpSp>
      <p:grpSp>
        <p:nvGrpSpPr>
          <p:cNvPr id="204" name="Gruppe 203">
            <a:extLst>
              <a:ext uri="{FF2B5EF4-FFF2-40B4-BE49-F238E27FC236}">
                <a16:creationId xmlns:a16="http://schemas.microsoft.com/office/drawing/2014/main" id="{87A2DDDD-C0E0-1A90-381E-E507295DF33F}"/>
              </a:ext>
            </a:extLst>
          </p:cNvPr>
          <p:cNvGrpSpPr/>
          <p:nvPr/>
        </p:nvGrpSpPr>
        <p:grpSpPr>
          <a:xfrm>
            <a:off x="428360" y="2449102"/>
            <a:ext cx="880159" cy="869293"/>
            <a:chOff x="399493" y="2449093"/>
            <a:chExt cx="880221" cy="869354"/>
          </a:xfrm>
        </p:grpSpPr>
        <p:pic>
          <p:nvPicPr>
            <p:cNvPr id="181" name="Billede 180">
              <a:extLst>
                <a:ext uri="{FF2B5EF4-FFF2-40B4-BE49-F238E27FC236}">
                  <a16:creationId xmlns:a16="http://schemas.microsoft.com/office/drawing/2014/main" id="{058FCA9D-8945-46F3-93DB-4D96A3CD3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9493" y="2449093"/>
              <a:ext cx="880221" cy="869354"/>
            </a:xfrm>
            <a:prstGeom prst="rect">
              <a:avLst/>
            </a:prstGeom>
          </p:spPr>
        </p:pic>
        <p:sp>
          <p:nvSpPr>
            <p:cNvPr id="138" name="Tekstfelt 137">
              <a:extLst>
                <a:ext uri="{FF2B5EF4-FFF2-40B4-BE49-F238E27FC236}">
                  <a16:creationId xmlns:a16="http://schemas.microsoft.com/office/drawing/2014/main" id="{35D2764F-345D-8F71-3F0F-451E44AF4C3E}"/>
                </a:ext>
              </a:extLst>
            </p:cNvPr>
            <p:cNvSpPr txBox="1"/>
            <p:nvPr/>
          </p:nvSpPr>
          <p:spPr>
            <a:xfrm>
              <a:off x="399493" y="2656825"/>
              <a:ext cx="695489" cy="461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4161">
                <a:defRPr/>
              </a:pPr>
              <a:r>
                <a:rPr lang="da-DK" sz="800" b="1">
                  <a:solidFill>
                    <a:srgbClr val="1D5A4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Funktions-evne-tilstande</a:t>
              </a:r>
            </a:p>
          </p:txBody>
        </p:sp>
      </p:grpSp>
      <p:grpSp>
        <p:nvGrpSpPr>
          <p:cNvPr id="205" name="Gruppe 204">
            <a:extLst>
              <a:ext uri="{FF2B5EF4-FFF2-40B4-BE49-F238E27FC236}">
                <a16:creationId xmlns:a16="http://schemas.microsoft.com/office/drawing/2014/main" id="{4B1A6165-851C-FB80-26F9-C09BCF3EB3AF}"/>
              </a:ext>
            </a:extLst>
          </p:cNvPr>
          <p:cNvGrpSpPr/>
          <p:nvPr/>
        </p:nvGrpSpPr>
        <p:grpSpPr>
          <a:xfrm>
            <a:off x="407592" y="3158303"/>
            <a:ext cx="895679" cy="695434"/>
            <a:chOff x="378723" y="3158343"/>
            <a:chExt cx="895742" cy="695483"/>
          </a:xfrm>
        </p:grpSpPr>
        <p:pic>
          <p:nvPicPr>
            <p:cNvPr id="184" name="Billede 183">
              <a:extLst>
                <a:ext uri="{FF2B5EF4-FFF2-40B4-BE49-F238E27FC236}">
                  <a16:creationId xmlns:a16="http://schemas.microsoft.com/office/drawing/2014/main" id="{30393F4D-50F3-12FB-5BD1-D35E26B8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5111" y="3158343"/>
              <a:ext cx="869354" cy="695483"/>
            </a:xfrm>
            <a:prstGeom prst="rect">
              <a:avLst/>
            </a:prstGeom>
          </p:spPr>
        </p:pic>
        <p:sp>
          <p:nvSpPr>
            <p:cNvPr id="139" name="Tekstfelt 138">
              <a:extLst>
                <a:ext uri="{FF2B5EF4-FFF2-40B4-BE49-F238E27FC236}">
                  <a16:creationId xmlns:a16="http://schemas.microsoft.com/office/drawing/2014/main" id="{EBDE9860-A465-28D5-C769-9BB7576C5FD7}"/>
                </a:ext>
              </a:extLst>
            </p:cNvPr>
            <p:cNvSpPr txBox="1"/>
            <p:nvPr/>
          </p:nvSpPr>
          <p:spPr>
            <a:xfrm>
              <a:off x="378723" y="3458908"/>
              <a:ext cx="747630" cy="338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4161">
                <a:defRPr/>
              </a:pPr>
              <a:r>
                <a:rPr lang="da-DK" sz="800" b="1">
                  <a:solidFill>
                    <a:srgbClr val="1D5A4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Trænings-data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A840A44F-3380-9893-F51C-FFFCF92D504B}"/>
              </a:ext>
            </a:extLst>
          </p:cNvPr>
          <p:cNvGrpSpPr/>
          <p:nvPr/>
        </p:nvGrpSpPr>
        <p:grpSpPr>
          <a:xfrm>
            <a:off x="2018155" y="4136455"/>
            <a:ext cx="1534603" cy="477249"/>
            <a:chOff x="1683447" y="4136564"/>
            <a:chExt cx="1534711" cy="477283"/>
          </a:xfrm>
        </p:grpSpPr>
        <p:grpSp>
          <p:nvGrpSpPr>
            <p:cNvPr id="242" name="Gruppe 241">
              <a:extLst>
                <a:ext uri="{FF2B5EF4-FFF2-40B4-BE49-F238E27FC236}">
                  <a16:creationId xmlns:a16="http://schemas.microsoft.com/office/drawing/2014/main" id="{A0150F8F-5201-2D41-B864-5FDF35F8AFFB}"/>
                </a:ext>
              </a:extLst>
            </p:cNvPr>
            <p:cNvGrpSpPr/>
            <p:nvPr/>
          </p:nvGrpSpPr>
          <p:grpSpPr>
            <a:xfrm>
              <a:off x="1683447" y="4136564"/>
              <a:ext cx="1115137" cy="477283"/>
              <a:chOff x="425468" y="4556698"/>
              <a:chExt cx="1115137" cy="477283"/>
            </a:xfrm>
          </p:grpSpPr>
          <p:grpSp>
            <p:nvGrpSpPr>
              <p:cNvPr id="228" name="Gruppe 227">
                <a:extLst>
                  <a:ext uri="{FF2B5EF4-FFF2-40B4-BE49-F238E27FC236}">
                    <a16:creationId xmlns:a16="http://schemas.microsoft.com/office/drawing/2014/main" id="{D82EB89D-2EB2-850D-A832-81FF79A8B939}"/>
                  </a:ext>
                </a:extLst>
              </p:cNvPr>
              <p:cNvGrpSpPr/>
              <p:nvPr/>
            </p:nvGrpSpPr>
            <p:grpSpPr>
              <a:xfrm>
                <a:off x="425468" y="4556698"/>
                <a:ext cx="515062" cy="200797"/>
                <a:chOff x="425468" y="4556698"/>
                <a:chExt cx="515062" cy="200797"/>
              </a:xfrm>
              <a:solidFill>
                <a:srgbClr val="7CBD9B">
                  <a:alpha val="43000"/>
                </a:srgbClr>
              </a:solidFill>
            </p:grpSpPr>
            <p:sp>
              <p:nvSpPr>
                <p:cNvPr id="209" name="object 16">
                  <a:extLst>
                    <a:ext uri="{FF2B5EF4-FFF2-40B4-BE49-F238E27FC236}">
                      <a16:creationId xmlns:a16="http://schemas.microsoft.com/office/drawing/2014/main" id="{AA51BD76-7BA7-5A2F-2DD8-EF3B951CDEAD}"/>
                    </a:ext>
                  </a:extLst>
                </p:cNvPr>
                <p:cNvSpPr/>
                <p:nvPr/>
              </p:nvSpPr>
              <p:spPr>
                <a:xfrm>
                  <a:off x="425468" y="4556698"/>
                  <a:ext cx="515062" cy="200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095" h="1458595">
                      <a:moveTo>
                        <a:pt x="2031351" y="0"/>
                      </a:moveTo>
                      <a:lnTo>
                        <a:pt x="125650" y="0"/>
                      </a:lnTo>
                      <a:lnTo>
                        <a:pt x="76743" y="9874"/>
                      </a:lnTo>
                      <a:lnTo>
                        <a:pt x="36803" y="36803"/>
                      </a:lnTo>
                      <a:lnTo>
                        <a:pt x="9874" y="76743"/>
                      </a:lnTo>
                      <a:lnTo>
                        <a:pt x="0" y="125650"/>
                      </a:lnTo>
                      <a:lnTo>
                        <a:pt x="0" y="1332849"/>
                      </a:lnTo>
                      <a:lnTo>
                        <a:pt x="9874" y="1381760"/>
                      </a:lnTo>
                      <a:lnTo>
                        <a:pt x="36803" y="1421700"/>
                      </a:lnTo>
                      <a:lnTo>
                        <a:pt x="76743" y="1448626"/>
                      </a:lnTo>
                      <a:lnTo>
                        <a:pt x="125650" y="1458500"/>
                      </a:lnTo>
                      <a:lnTo>
                        <a:pt x="2031351" y="1458500"/>
                      </a:lnTo>
                      <a:lnTo>
                        <a:pt x="2080258" y="1448626"/>
                      </a:lnTo>
                      <a:lnTo>
                        <a:pt x="2120198" y="1421700"/>
                      </a:lnTo>
                      <a:lnTo>
                        <a:pt x="2147127" y="1381760"/>
                      </a:lnTo>
                      <a:lnTo>
                        <a:pt x="2157002" y="1332849"/>
                      </a:lnTo>
                      <a:lnTo>
                        <a:pt x="2157002" y="125650"/>
                      </a:lnTo>
                      <a:lnTo>
                        <a:pt x="2147127" y="76743"/>
                      </a:lnTo>
                      <a:lnTo>
                        <a:pt x="2120198" y="36803"/>
                      </a:lnTo>
                      <a:lnTo>
                        <a:pt x="2080258" y="9874"/>
                      </a:lnTo>
                      <a:lnTo>
                        <a:pt x="2031351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defTabSz="41583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3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0" name="object 17">
                  <a:extLst>
                    <a:ext uri="{FF2B5EF4-FFF2-40B4-BE49-F238E27FC236}">
                      <a16:creationId xmlns:a16="http://schemas.microsoft.com/office/drawing/2014/main" id="{34391BA7-AAAA-8590-A763-F5F6B9DE32EF}"/>
                    </a:ext>
                  </a:extLst>
                </p:cNvPr>
                <p:cNvSpPr txBox="1"/>
                <p:nvPr/>
              </p:nvSpPr>
              <p:spPr>
                <a:xfrm>
                  <a:off x="491304" y="4603007"/>
                  <a:ext cx="383390" cy="115604"/>
                </a:xfrm>
                <a:prstGeom prst="rect">
                  <a:avLst/>
                </a:prstGeom>
                <a:noFill/>
              </p:spPr>
              <p:txBody>
                <a:bodyPr vert="horz" wrap="square" lIns="0" tIns="7798" rIns="0" bIns="0" rtlCol="0" anchor="t">
                  <a:spAutoFit/>
                </a:bodyPr>
                <a:lstStyle/>
                <a:p>
                  <a:pPr marL="5715" algn="ctr" defTabSz="415837" eaLnBrk="1" fontAlgn="auto" hangingPunct="1">
                    <a:spcBef>
                      <a:spcPts val="61"/>
                    </a:spcBef>
                    <a:spcAft>
                      <a:spcPts val="0"/>
                    </a:spcAft>
                    <a:defRPr/>
                  </a:pPr>
                  <a:r>
                    <a:rPr lang="da-DK" sz="700" b="1" kern="0" spc="-5">
                      <a:solidFill>
                        <a:srgbClr val="FFFFFF"/>
                      </a:solidFill>
                      <a:latin typeface="Roboto"/>
                      <a:cs typeface="Roboto"/>
                    </a:rPr>
                    <a:t>PREHAB</a:t>
                  </a:r>
                  <a:endParaRPr lang="da-DK" sz="700" kern="0" err="1">
                    <a:solidFill>
                      <a:sysClr val="windowText" lastClr="000000"/>
                    </a:solidFill>
                    <a:latin typeface="Roboto"/>
                    <a:ea typeface="Roboto"/>
                    <a:cs typeface="Roboto"/>
                  </a:endParaRPr>
                </a:p>
              </p:txBody>
            </p:sp>
          </p:grpSp>
          <p:grpSp>
            <p:nvGrpSpPr>
              <p:cNvPr id="229" name="Gruppe 228">
                <a:extLst>
                  <a:ext uri="{FF2B5EF4-FFF2-40B4-BE49-F238E27FC236}">
                    <a16:creationId xmlns:a16="http://schemas.microsoft.com/office/drawing/2014/main" id="{17E35E7D-D1CA-EA10-9DC9-C811BFACFACF}"/>
                  </a:ext>
                </a:extLst>
              </p:cNvPr>
              <p:cNvGrpSpPr/>
              <p:nvPr/>
            </p:nvGrpSpPr>
            <p:grpSpPr>
              <a:xfrm>
                <a:off x="1025543" y="4556698"/>
                <a:ext cx="515062" cy="200797"/>
                <a:chOff x="425468" y="4556698"/>
                <a:chExt cx="515062" cy="200797"/>
              </a:xfrm>
              <a:solidFill>
                <a:srgbClr val="7CBD9B">
                  <a:alpha val="43000"/>
                </a:srgbClr>
              </a:solidFill>
            </p:grpSpPr>
            <p:sp>
              <p:nvSpPr>
                <p:cNvPr id="230" name="object 16">
                  <a:extLst>
                    <a:ext uri="{FF2B5EF4-FFF2-40B4-BE49-F238E27FC236}">
                      <a16:creationId xmlns:a16="http://schemas.microsoft.com/office/drawing/2014/main" id="{BF9625CC-9822-8126-3E50-ED87F9D5EF1E}"/>
                    </a:ext>
                  </a:extLst>
                </p:cNvPr>
                <p:cNvSpPr/>
                <p:nvPr/>
              </p:nvSpPr>
              <p:spPr>
                <a:xfrm>
                  <a:off x="425468" y="4556698"/>
                  <a:ext cx="515062" cy="200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095" h="1458595">
                      <a:moveTo>
                        <a:pt x="2031351" y="0"/>
                      </a:moveTo>
                      <a:lnTo>
                        <a:pt x="125650" y="0"/>
                      </a:lnTo>
                      <a:lnTo>
                        <a:pt x="76743" y="9874"/>
                      </a:lnTo>
                      <a:lnTo>
                        <a:pt x="36803" y="36803"/>
                      </a:lnTo>
                      <a:lnTo>
                        <a:pt x="9874" y="76743"/>
                      </a:lnTo>
                      <a:lnTo>
                        <a:pt x="0" y="125650"/>
                      </a:lnTo>
                      <a:lnTo>
                        <a:pt x="0" y="1332849"/>
                      </a:lnTo>
                      <a:lnTo>
                        <a:pt x="9874" y="1381760"/>
                      </a:lnTo>
                      <a:lnTo>
                        <a:pt x="36803" y="1421700"/>
                      </a:lnTo>
                      <a:lnTo>
                        <a:pt x="76743" y="1448626"/>
                      </a:lnTo>
                      <a:lnTo>
                        <a:pt x="125650" y="1458500"/>
                      </a:lnTo>
                      <a:lnTo>
                        <a:pt x="2031351" y="1458500"/>
                      </a:lnTo>
                      <a:lnTo>
                        <a:pt x="2080258" y="1448626"/>
                      </a:lnTo>
                      <a:lnTo>
                        <a:pt x="2120198" y="1421700"/>
                      </a:lnTo>
                      <a:lnTo>
                        <a:pt x="2147127" y="1381760"/>
                      </a:lnTo>
                      <a:lnTo>
                        <a:pt x="2157002" y="1332849"/>
                      </a:lnTo>
                      <a:lnTo>
                        <a:pt x="2157002" y="125650"/>
                      </a:lnTo>
                      <a:lnTo>
                        <a:pt x="2147127" y="76743"/>
                      </a:lnTo>
                      <a:lnTo>
                        <a:pt x="2120198" y="36803"/>
                      </a:lnTo>
                      <a:lnTo>
                        <a:pt x="2080258" y="9874"/>
                      </a:lnTo>
                      <a:lnTo>
                        <a:pt x="2031351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defTabSz="41583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3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1" name="object 17">
                  <a:extLst>
                    <a:ext uri="{FF2B5EF4-FFF2-40B4-BE49-F238E27FC236}">
                      <a16:creationId xmlns:a16="http://schemas.microsoft.com/office/drawing/2014/main" id="{42E0BB3B-FF53-F0F3-A3A2-56AF926215A9}"/>
                    </a:ext>
                  </a:extLst>
                </p:cNvPr>
                <p:cNvSpPr txBox="1"/>
                <p:nvPr/>
              </p:nvSpPr>
              <p:spPr>
                <a:xfrm>
                  <a:off x="491304" y="4603007"/>
                  <a:ext cx="383390" cy="115604"/>
                </a:xfrm>
                <a:prstGeom prst="rect">
                  <a:avLst/>
                </a:prstGeom>
                <a:noFill/>
              </p:spPr>
              <p:txBody>
                <a:bodyPr vert="horz" wrap="square" lIns="0" tIns="7798" rIns="0" bIns="0" rtlCol="0">
                  <a:spAutoFit/>
                </a:bodyPr>
                <a:lstStyle/>
                <a:p>
                  <a:pPr marL="5776" algn="ctr" defTabSz="415837" eaLnBrk="1" fontAlgn="auto" hangingPunct="1">
                    <a:spcBef>
                      <a:spcPts val="61"/>
                    </a:spcBef>
                    <a:spcAft>
                      <a:spcPts val="0"/>
                    </a:spcAft>
                    <a:defRPr/>
                  </a:pPr>
                  <a:r>
                    <a:rPr lang="da-DK" sz="700" b="1" kern="0" spc="-5">
                      <a:solidFill>
                        <a:srgbClr val="FFFFFF"/>
                      </a:solidFill>
                      <a:latin typeface="Roboto"/>
                      <a:cs typeface="Roboto"/>
                    </a:rPr>
                    <a:t>REHAB</a:t>
                  </a:r>
                  <a:endParaRPr sz="700" kern="0">
                    <a:solidFill>
                      <a:sysClr val="windowText" lastClr="000000"/>
                    </a:solidFill>
                    <a:latin typeface="Roboto"/>
                    <a:cs typeface="Roboto"/>
                  </a:endParaRPr>
                </a:p>
              </p:txBody>
            </p:sp>
          </p:grpSp>
          <p:grpSp>
            <p:nvGrpSpPr>
              <p:cNvPr id="233" name="Gruppe 232">
                <a:extLst>
                  <a:ext uri="{FF2B5EF4-FFF2-40B4-BE49-F238E27FC236}">
                    <a16:creationId xmlns:a16="http://schemas.microsoft.com/office/drawing/2014/main" id="{BE541A13-A5D9-EDF0-A3B8-BCA81D4A6BC6}"/>
                  </a:ext>
                </a:extLst>
              </p:cNvPr>
              <p:cNvGrpSpPr/>
              <p:nvPr/>
            </p:nvGrpSpPr>
            <p:grpSpPr>
              <a:xfrm>
                <a:off x="425468" y="4830411"/>
                <a:ext cx="515062" cy="200797"/>
                <a:chOff x="-774682" y="4830411"/>
                <a:chExt cx="515062" cy="200797"/>
              </a:xfrm>
              <a:solidFill>
                <a:srgbClr val="7CBD9B">
                  <a:alpha val="43000"/>
                </a:srgbClr>
              </a:solidFill>
            </p:grpSpPr>
            <p:sp>
              <p:nvSpPr>
                <p:cNvPr id="234" name="object 16">
                  <a:extLst>
                    <a:ext uri="{FF2B5EF4-FFF2-40B4-BE49-F238E27FC236}">
                      <a16:creationId xmlns:a16="http://schemas.microsoft.com/office/drawing/2014/main" id="{9779467C-1D34-97E9-6AF1-97F3139D9BBB}"/>
                    </a:ext>
                  </a:extLst>
                </p:cNvPr>
                <p:cNvSpPr/>
                <p:nvPr/>
              </p:nvSpPr>
              <p:spPr>
                <a:xfrm>
                  <a:off x="-774682" y="4830411"/>
                  <a:ext cx="515062" cy="200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095" h="1458595">
                      <a:moveTo>
                        <a:pt x="2031351" y="0"/>
                      </a:moveTo>
                      <a:lnTo>
                        <a:pt x="125650" y="0"/>
                      </a:lnTo>
                      <a:lnTo>
                        <a:pt x="76743" y="9874"/>
                      </a:lnTo>
                      <a:lnTo>
                        <a:pt x="36803" y="36803"/>
                      </a:lnTo>
                      <a:lnTo>
                        <a:pt x="9874" y="76743"/>
                      </a:lnTo>
                      <a:lnTo>
                        <a:pt x="0" y="125650"/>
                      </a:lnTo>
                      <a:lnTo>
                        <a:pt x="0" y="1332849"/>
                      </a:lnTo>
                      <a:lnTo>
                        <a:pt x="9874" y="1381760"/>
                      </a:lnTo>
                      <a:lnTo>
                        <a:pt x="36803" y="1421700"/>
                      </a:lnTo>
                      <a:lnTo>
                        <a:pt x="76743" y="1448626"/>
                      </a:lnTo>
                      <a:lnTo>
                        <a:pt x="125650" y="1458500"/>
                      </a:lnTo>
                      <a:lnTo>
                        <a:pt x="2031351" y="1458500"/>
                      </a:lnTo>
                      <a:lnTo>
                        <a:pt x="2080258" y="1448626"/>
                      </a:lnTo>
                      <a:lnTo>
                        <a:pt x="2120198" y="1421700"/>
                      </a:lnTo>
                      <a:lnTo>
                        <a:pt x="2147127" y="1381760"/>
                      </a:lnTo>
                      <a:lnTo>
                        <a:pt x="2157002" y="1332849"/>
                      </a:lnTo>
                      <a:lnTo>
                        <a:pt x="2157002" y="125650"/>
                      </a:lnTo>
                      <a:lnTo>
                        <a:pt x="2147127" y="76743"/>
                      </a:lnTo>
                      <a:lnTo>
                        <a:pt x="2120198" y="36803"/>
                      </a:lnTo>
                      <a:lnTo>
                        <a:pt x="2080258" y="9874"/>
                      </a:lnTo>
                      <a:lnTo>
                        <a:pt x="2031351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defTabSz="41583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3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5" name="object 17">
                  <a:extLst>
                    <a:ext uri="{FF2B5EF4-FFF2-40B4-BE49-F238E27FC236}">
                      <a16:creationId xmlns:a16="http://schemas.microsoft.com/office/drawing/2014/main" id="{BAFAD8C1-3639-65CD-4647-6F48DE205383}"/>
                    </a:ext>
                  </a:extLst>
                </p:cNvPr>
                <p:cNvSpPr txBox="1"/>
                <p:nvPr/>
              </p:nvSpPr>
              <p:spPr>
                <a:xfrm>
                  <a:off x="-708846" y="4876720"/>
                  <a:ext cx="383390" cy="115604"/>
                </a:xfrm>
                <a:prstGeom prst="rect">
                  <a:avLst/>
                </a:prstGeom>
                <a:noFill/>
              </p:spPr>
              <p:txBody>
                <a:bodyPr vert="horz" wrap="square" lIns="0" tIns="7798" rIns="0" bIns="0" rtlCol="0">
                  <a:spAutoFit/>
                </a:bodyPr>
                <a:lstStyle/>
                <a:p>
                  <a:pPr marL="5776" algn="ctr" defTabSz="415837" eaLnBrk="1" fontAlgn="auto" hangingPunct="1">
                    <a:spcBef>
                      <a:spcPts val="61"/>
                    </a:spcBef>
                    <a:spcAft>
                      <a:spcPts val="0"/>
                    </a:spcAft>
                    <a:defRPr/>
                  </a:pPr>
                  <a:r>
                    <a:rPr lang="da-DK" sz="700" b="1" kern="0" spc="-5">
                      <a:solidFill>
                        <a:srgbClr val="FFFFFF"/>
                      </a:solidFill>
                      <a:latin typeface="Roboto"/>
                      <a:cs typeface="Roboto"/>
                    </a:rPr>
                    <a:t>CARE</a:t>
                  </a:r>
                  <a:endParaRPr sz="700" kern="0">
                    <a:solidFill>
                      <a:sysClr val="windowText" lastClr="000000"/>
                    </a:solidFill>
                    <a:latin typeface="Roboto"/>
                    <a:cs typeface="Roboto"/>
                  </a:endParaRPr>
                </a:p>
              </p:txBody>
            </p:sp>
          </p:grpSp>
          <p:grpSp>
            <p:nvGrpSpPr>
              <p:cNvPr id="236" name="Gruppe 235">
                <a:extLst>
                  <a:ext uri="{FF2B5EF4-FFF2-40B4-BE49-F238E27FC236}">
                    <a16:creationId xmlns:a16="http://schemas.microsoft.com/office/drawing/2014/main" id="{1FC605C4-74B6-C58F-9A25-95249FB766D6}"/>
                  </a:ext>
                </a:extLst>
              </p:cNvPr>
              <p:cNvGrpSpPr/>
              <p:nvPr/>
            </p:nvGrpSpPr>
            <p:grpSpPr>
              <a:xfrm>
                <a:off x="1025543" y="4833184"/>
                <a:ext cx="515062" cy="200797"/>
                <a:chOff x="721759" y="4563099"/>
                <a:chExt cx="515062" cy="200797"/>
              </a:xfrm>
              <a:solidFill>
                <a:srgbClr val="7CBD9B">
                  <a:alpha val="43000"/>
                </a:srgbClr>
              </a:solidFill>
            </p:grpSpPr>
            <p:sp>
              <p:nvSpPr>
                <p:cNvPr id="237" name="object 16">
                  <a:extLst>
                    <a:ext uri="{FF2B5EF4-FFF2-40B4-BE49-F238E27FC236}">
                      <a16:creationId xmlns:a16="http://schemas.microsoft.com/office/drawing/2014/main" id="{37823F2E-0F2A-7C98-91A3-3BE5306A24EA}"/>
                    </a:ext>
                  </a:extLst>
                </p:cNvPr>
                <p:cNvSpPr/>
                <p:nvPr/>
              </p:nvSpPr>
              <p:spPr>
                <a:xfrm>
                  <a:off x="721759" y="4563099"/>
                  <a:ext cx="515062" cy="200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095" h="1458595">
                      <a:moveTo>
                        <a:pt x="2031351" y="0"/>
                      </a:moveTo>
                      <a:lnTo>
                        <a:pt x="125650" y="0"/>
                      </a:lnTo>
                      <a:lnTo>
                        <a:pt x="76743" y="9874"/>
                      </a:lnTo>
                      <a:lnTo>
                        <a:pt x="36803" y="36803"/>
                      </a:lnTo>
                      <a:lnTo>
                        <a:pt x="9874" y="76743"/>
                      </a:lnTo>
                      <a:lnTo>
                        <a:pt x="0" y="125650"/>
                      </a:lnTo>
                      <a:lnTo>
                        <a:pt x="0" y="1332849"/>
                      </a:lnTo>
                      <a:lnTo>
                        <a:pt x="9874" y="1381760"/>
                      </a:lnTo>
                      <a:lnTo>
                        <a:pt x="36803" y="1421700"/>
                      </a:lnTo>
                      <a:lnTo>
                        <a:pt x="76743" y="1448626"/>
                      </a:lnTo>
                      <a:lnTo>
                        <a:pt x="125650" y="1458500"/>
                      </a:lnTo>
                      <a:lnTo>
                        <a:pt x="2031351" y="1458500"/>
                      </a:lnTo>
                      <a:lnTo>
                        <a:pt x="2080258" y="1448626"/>
                      </a:lnTo>
                      <a:lnTo>
                        <a:pt x="2120198" y="1421700"/>
                      </a:lnTo>
                      <a:lnTo>
                        <a:pt x="2147127" y="1381760"/>
                      </a:lnTo>
                      <a:lnTo>
                        <a:pt x="2157002" y="1332849"/>
                      </a:lnTo>
                      <a:lnTo>
                        <a:pt x="2157002" y="125650"/>
                      </a:lnTo>
                      <a:lnTo>
                        <a:pt x="2147127" y="76743"/>
                      </a:lnTo>
                      <a:lnTo>
                        <a:pt x="2120198" y="36803"/>
                      </a:lnTo>
                      <a:lnTo>
                        <a:pt x="2080258" y="9874"/>
                      </a:lnTo>
                      <a:lnTo>
                        <a:pt x="2031351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defTabSz="41583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3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8" name="object 17">
                  <a:extLst>
                    <a:ext uri="{FF2B5EF4-FFF2-40B4-BE49-F238E27FC236}">
                      <a16:creationId xmlns:a16="http://schemas.microsoft.com/office/drawing/2014/main" id="{10A7B02D-3C8D-0788-D3BB-14A74419019A}"/>
                    </a:ext>
                  </a:extLst>
                </p:cNvPr>
                <p:cNvSpPr txBox="1"/>
                <p:nvPr/>
              </p:nvSpPr>
              <p:spPr>
                <a:xfrm>
                  <a:off x="787595" y="4599291"/>
                  <a:ext cx="383390" cy="115604"/>
                </a:xfrm>
                <a:prstGeom prst="rect">
                  <a:avLst/>
                </a:prstGeom>
                <a:noFill/>
              </p:spPr>
              <p:txBody>
                <a:bodyPr vert="horz" wrap="square" lIns="0" tIns="7798" rIns="0" bIns="0" rtlCol="0">
                  <a:spAutoFit/>
                </a:bodyPr>
                <a:lstStyle/>
                <a:p>
                  <a:pPr marL="5776" algn="ctr" defTabSz="415837" eaLnBrk="1" fontAlgn="auto" hangingPunct="1">
                    <a:spcBef>
                      <a:spcPts val="61"/>
                    </a:spcBef>
                    <a:spcAft>
                      <a:spcPts val="0"/>
                    </a:spcAft>
                    <a:defRPr/>
                  </a:pPr>
                  <a:r>
                    <a:rPr lang="da-DK" sz="700" b="1" kern="0" spc="-5">
                      <a:solidFill>
                        <a:srgbClr val="FFFFFF"/>
                      </a:solidFill>
                      <a:latin typeface="Roboto"/>
                      <a:cs typeface="Roboto"/>
                    </a:rPr>
                    <a:t>DETECT</a:t>
                  </a:r>
                  <a:endParaRPr sz="700" kern="0">
                    <a:solidFill>
                      <a:sysClr val="windowText" lastClr="000000"/>
                    </a:solidFill>
                    <a:latin typeface="Roboto"/>
                    <a:cs typeface="Roboto"/>
                  </a:endParaRPr>
                </a:p>
              </p:txBody>
            </p:sp>
          </p:grpSp>
        </p:grpSp>
        <p:cxnSp>
          <p:nvCxnSpPr>
            <p:cNvPr id="243" name="Buet forbindelse 242">
              <a:extLst>
                <a:ext uri="{FF2B5EF4-FFF2-40B4-BE49-F238E27FC236}">
                  <a16:creationId xmlns:a16="http://schemas.microsoft.com/office/drawing/2014/main" id="{99EC34E8-628B-7D45-BA62-835050C5EEA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83597" y="4392335"/>
              <a:ext cx="334561" cy="85655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AC96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72A636CF-F811-C34D-DBFC-727018C7C9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59292" y="47349"/>
            <a:ext cx="422126" cy="42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F3DA3-697D-BC1C-5A71-603BBBD7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CFD20-2BA9-E9E6-23ED-5B60B9D8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53" y="1779718"/>
            <a:ext cx="4509603" cy="1006569"/>
          </a:xfrm>
        </p:spPr>
        <p:txBody>
          <a:bodyPr/>
          <a:lstStyle/>
          <a:p>
            <a:r>
              <a:rPr lang="da-DK">
                <a:solidFill>
                  <a:schemeClr val="bg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Dataunderstøttelse</a:t>
            </a:r>
            <a:br>
              <a:rPr lang="da-DK">
                <a:solidFill>
                  <a:schemeClr val="bg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da-DK">
                <a:solidFill>
                  <a:schemeClr val="bg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og analyse</a:t>
            </a:r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9DF00C2-92E6-E2A4-30B4-F0C138F8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049" y="3776497"/>
            <a:ext cx="969564" cy="9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417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72AB-73FF-4C31-E4A2-68C3AE5E7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5AAE69E-C18D-1BFB-25D1-A20E02E9E409}"/>
              </a:ext>
            </a:extLst>
          </p:cNvPr>
          <p:cNvSpPr/>
          <p:nvPr/>
        </p:nvSpPr>
        <p:spPr>
          <a:xfrm>
            <a:off x="321" y="181"/>
            <a:ext cx="9143358" cy="518427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14B7AA0A-EDF5-C3F1-C34D-E933AD7CB511}"/>
              </a:ext>
            </a:extLst>
          </p:cNvPr>
          <p:cNvGrpSpPr/>
          <p:nvPr/>
        </p:nvGrpSpPr>
        <p:grpSpPr>
          <a:xfrm>
            <a:off x="8183859" y="4565235"/>
            <a:ext cx="686496" cy="294278"/>
            <a:chOff x="1612512" y="1653375"/>
            <a:chExt cx="2021148" cy="866399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2E36BB50-F89A-1B37-E2E0-581E3B559D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12" y="1785524"/>
              <a:ext cx="132226" cy="140540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A13726B0-12E6-36EE-82A3-0D625F0B173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31" y="1783948"/>
              <a:ext cx="127839" cy="142885"/>
            </a:xfrm>
            <a:prstGeom prst="rect">
              <a:avLst/>
            </a:prstGeom>
          </p:spPr>
        </p:pic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F62C5CC2-CA7C-9EB4-D04E-1CA6AA05526B}"/>
                </a:ext>
              </a:extLst>
            </p:cNvPr>
            <p:cNvSpPr/>
            <p:nvPr/>
          </p:nvSpPr>
          <p:spPr>
            <a:xfrm>
              <a:off x="1994745" y="1787118"/>
              <a:ext cx="34290" cy="137795"/>
            </a:xfrm>
            <a:custGeom>
              <a:avLst/>
              <a:gdLst/>
              <a:ahLst/>
              <a:cxnLst/>
              <a:rect l="l" t="t" r="r" b="b"/>
              <a:pathLst>
                <a:path w="34289" h="137794">
                  <a:moveTo>
                    <a:pt x="33978" y="0"/>
                  </a:moveTo>
                  <a:lnTo>
                    <a:pt x="0" y="0"/>
                  </a:lnTo>
                  <a:lnTo>
                    <a:pt x="0" y="137168"/>
                  </a:lnTo>
                  <a:lnTo>
                    <a:pt x="33978" y="137168"/>
                  </a:lnTo>
                  <a:lnTo>
                    <a:pt x="3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8300C267-6E15-3773-1F5D-A65B6000E6FC}"/>
                </a:ext>
              </a:extLst>
            </p:cNvPr>
            <p:cNvSpPr/>
            <p:nvPr/>
          </p:nvSpPr>
          <p:spPr>
            <a:xfrm>
              <a:off x="1689248" y="1653375"/>
              <a:ext cx="220345" cy="325120"/>
            </a:xfrm>
            <a:custGeom>
              <a:avLst/>
              <a:gdLst/>
              <a:ahLst/>
              <a:cxnLst/>
              <a:rect l="l" t="t" r="r" b="b"/>
              <a:pathLst>
                <a:path w="220344" h="325119">
                  <a:moveTo>
                    <a:pt x="208467" y="0"/>
                  </a:moveTo>
                  <a:lnTo>
                    <a:pt x="202603" y="1874"/>
                  </a:lnTo>
                  <a:lnTo>
                    <a:pt x="193326" y="4795"/>
                  </a:lnTo>
                  <a:lnTo>
                    <a:pt x="190028" y="13371"/>
                  </a:lnTo>
                  <a:lnTo>
                    <a:pt x="169309" y="53200"/>
                  </a:lnTo>
                  <a:lnTo>
                    <a:pt x="146395" y="92908"/>
                  </a:lnTo>
                  <a:lnTo>
                    <a:pt x="121024" y="129524"/>
                  </a:lnTo>
                  <a:lnTo>
                    <a:pt x="94420" y="146640"/>
                  </a:lnTo>
                  <a:lnTo>
                    <a:pt x="86198" y="143618"/>
                  </a:lnTo>
                  <a:lnTo>
                    <a:pt x="56736" y="110619"/>
                  </a:lnTo>
                  <a:lnTo>
                    <a:pt x="41509" y="87714"/>
                  </a:lnTo>
                  <a:lnTo>
                    <a:pt x="36426" y="80704"/>
                  </a:lnTo>
                  <a:lnTo>
                    <a:pt x="30826" y="74840"/>
                  </a:lnTo>
                  <a:lnTo>
                    <a:pt x="23933" y="71152"/>
                  </a:lnTo>
                  <a:lnTo>
                    <a:pt x="14975" y="70668"/>
                  </a:lnTo>
                  <a:lnTo>
                    <a:pt x="8766" y="71558"/>
                  </a:lnTo>
                  <a:lnTo>
                    <a:pt x="2976" y="74353"/>
                  </a:lnTo>
                  <a:lnTo>
                    <a:pt x="724" y="79138"/>
                  </a:lnTo>
                  <a:lnTo>
                    <a:pt x="0" y="85304"/>
                  </a:lnTo>
                  <a:lnTo>
                    <a:pt x="2684" y="90930"/>
                  </a:lnTo>
                  <a:lnTo>
                    <a:pt x="7066" y="95867"/>
                  </a:lnTo>
                  <a:lnTo>
                    <a:pt x="25954" y="113962"/>
                  </a:lnTo>
                  <a:lnTo>
                    <a:pt x="39854" y="127743"/>
                  </a:lnTo>
                  <a:lnTo>
                    <a:pt x="67016" y="156079"/>
                  </a:lnTo>
                  <a:lnTo>
                    <a:pt x="90897" y="190956"/>
                  </a:lnTo>
                  <a:lnTo>
                    <a:pt x="97596" y="228499"/>
                  </a:lnTo>
                  <a:lnTo>
                    <a:pt x="97195" y="237255"/>
                  </a:lnTo>
                  <a:lnTo>
                    <a:pt x="96390" y="245684"/>
                  </a:lnTo>
                  <a:lnTo>
                    <a:pt x="90757" y="289687"/>
                  </a:lnTo>
                  <a:lnTo>
                    <a:pt x="88839" y="309946"/>
                  </a:lnTo>
                  <a:lnTo>
                    <a:pt x="89203" y="321058"/>
                  </a:lnTo>
                  <a:lnTo>
                    <a:pt x="91172" y="324744"/>
                  </a:lnTo>
                  <a:lnTo>
                    <a:pt x="95455" y="325005"/>
                  </a:lnTo>
                  <a:lnTo>
                    <a:pt x="107538" y="320356"/>
                  </a:lnTo>
                  <a:lnTo>
                    <a:pt x="125918" y="278553"/>
                  </a:lnTo>
                  <a:lnTo>
                    <a:pt x="124020" y="229083"/>
                  </a:lnTo>
                  <a:lnTo>
                    <a:pt x="123854" y="210917"/>
                  </a:lnTo>
                  <a:lnTo>
                    <a:pt x="127891" y="171052"/>
                  </a:lnTo>
                  <a:lnTo>
                    <a:pt x="143269" y="131365"/>
                  </a:lnTo>
                  <a:lnTo>
                    <a:pt x="165493" y="90837"/>
                  </a:lnTo>
                  <a:lnTo>
                    <a:pt x="194059" y="46800"/>
                  </a:lnTo>
                  <a:lnTo>
                    <a:pt x="220058" y="12921"/>
                  </a:lnTo>
                  <a:lnTo>
                    <a:pt x="216194" y="1078"/>
                  </a:lnTo>
                  <a:lnTo>
                    <a:pt x="208467" y="0"/>
                  </a:lnTo>
                  <a:close/>
                </a:path>
              </a:pathLst>
            </a:custGeom>
            <a:solidFill>
              <a:srgbClr val="82AD84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E1572E9C-D957-38E3-AEB0-90C014C791F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211" y="1677068"/>
              <a:ext cx="70009" cy="69889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3D0C7EE4-FF66-C4DC-7881-D0D451F76495}"/>
                </a:ext>
              </a:extLst>
            </p:cNvPr>
            <p:cNvSpPr/>
            <p:nvPr/>
          </p:nvSpPr>
          <p:spPr>
            <a:xfrm>
              <a:off x="1614360" y="1927319"/>
              <a:ext cx="2019300" cy="592455"/>
            </a:xfrm>
            <a:custGeom>
              <a:avLst/>
              <a:gdLst/>
              <a:ahLst/>
              <a:cxnLst/>
              <a:rect l="l" t="t" r="r" b="b"/>
              <a:pathLst>
                <a:path w="2019300" h="592455">
                  <a:moveTo>
                    <a:pt x="453250" y="539419"/>
                  </a:moveTo>
                  <a:lnTo>
                    <a:pt x="400062" y="527443"/>
                  </a:lnTo>
                  <a:lnTo>
                    <a:pt x="340880" y="408305"/>
                  </a:lnTo>
                  <a:lnTo>
                    <a:pt x="327952" y="384708"/>
                  </a:lnTo>
                  <a:lnTo>
                    <a:pt x="316153" y="365607"/>
                  </a:lnTo>
                  <a:lnTo>
                    <a:pt x="309041" y="355866"/>
                  </a:lnTo>
                  <a:lnTo>
                    <a:pt x="305485" y="350989"/>
                  </a:lnTo>
                  <a:lnTo>
                    <a:pt x="295922" y="340880"/>
                  </a:lnTo>
                  <a:lnTo>
                    <a:pt x="338531" y="318262"/>
                  </a:lnTo>
                  <a:lnTo>
                    <a:pt x="356273" y="299681"/>
                  </a:lnTo>
                  <a:lnTo>
                    <a:pt x="368973" y="286385"/>
                  </a:lnTo>
                  <a:lnTo>
                    <a:pt x="387235" y="245224"/>
                  </a:lnTo>
                  <a:lnTo>
                    <a:pt x="393319" y="194792"/>
                  </a:lnTo>
                  <a:lnTo>
                    <a:pt x="390537" y="165011"/>
                  </a:lnTo>
                  <a:lnTo>
                    <a:pt x="370852" y="119875"/>
                  </a:lnTo>
                  <a:lnTo>
                    <a:pt x="324281" y="80162"/>
                  </a:lnTo>
                  <a:lnTo>
                    <a:pt x="314655" y="76415"/>
                  </a:lnTo>
                  <a:lnTo>
                    <a:pt x="314655" y="209778"/>
                  </a:lnTo>
                  <a:lnTo>
                    <a:pt x="312737" y="229019"/>
                  </a:lnTo>
                  <a:lnTo>
                    <a:pt x="283933" y="274955"/>
                  </a:lnTo>
                  <a:lnTo>
                    <a:pt x="247230" y="293497"/>
                  </a:lnTo>
                  <a:lnTo>
                    <a:pt x="198539" y="299681"/>
                  </a:lnTo>
                  <a:lnTo>
                    <a:pt x="142341" y="299681"/>
                  </a:lnTo>
                  <a:lnTo>
                    <a:pt x="142341" y="119875"/>
                  </a:lnTo>
                  <a:lnTo>
                    <a:pt x="221005" y="119875"/>
                  </a:lnTo>
                  <a:lnTo>
                    <a:pt x="274383" y="133578"/>
                  </a:lnTo>
                  <a:lnTo>
                    <a:pt x="308102" y="172783"/>
                  </a:lnTo>
                  <a:lnTo>
                    <a:pt x="314655" y="209778"/>
                  </a:lnTo>
                  <a:lnTo>
                    <a:pt x="314655" y="76415"/>
                  </a:lnTo>
                  <a:lnTo>
                    <a:pt x="295452" y="68922"/>
                  </a:lnTo>
                  <a:lnTo>
                    <a:pt x="262280" y="62179"/>
                  </a:lnTo>
                  <a:lnTo>
                    <a:pt x="224751" y="59931"/>
                  </a:lnTo>
                  <a:lnTo>
                    <a:pt x="142341" y="59931"/>
                  </a:lnTo>
                  <a:lnTo>
                    <a:pt x="0" y="63677"/>
                  </a:lnTo>
                  <a:lnTo>
                    <a:pt x="0" y="104889"/>
                  </a:lnTo>
                  <a:lnTo>
                    <a:pt x="63677" y="119875"/>
                  </a:lnTo>
                  <a:lnTo>
                    <a:pt x="63677" y="524433"/>
                  </a:lnTo>
                  <a:lnTo>
                    <a:pt x="0" y="539419"/>
                  </a:lnTo>
                  <a:lnTo>
                    <a:pt x="0" y="584365"/>
                  </a:lnTo>
                  <a:lnTo>
                    <a:pt x="206019" y="584365"/>
                  </a:lnTo>
                  <a:lnTo>
                    <a:pt x="206019" y="539419"/>
                  </a:lnTo>
                  <a:lnTo>
                    <a:pt x="142341" y="524433"/>
                  </a:lnTo>
                  <a:lnTo>
                    <a:pt x="142341" y="355866"/>
                  </a:lnTo>
                  <a:lnTo>
                    <a:pt x="176060" y="355866"/>
                  </a:lnTo>
                  <a:lnTo>
                    <a:pt x="193306" y="356920"/>
                  </a:lnTo>
                  <a:lnTo>
                    <a:pt x="231876" y="372719"/>
                  </a:lnTo>
                  <a:lnTo>
                    <a:pt x="264528" y="420128"/>
                  </a:lnTo>
                  <a:lnTo>
                    <a:pt x="340880" y="584365"/>
                  </a:lnTo>
                  <a:lnTo>
                    <a:pt x="453250" y="584365"/>
                  </a:lnTo>
                  <a:lnTo>
                    <a:pt x="453250" y="539419"/>
                  </a:lnTo>
                  <a:close/>
                </a:path>
                <a:path w="2019300" h="592455">
                  <a:moveTo>
                    <a:pt x="790397" y="355866"/>
                  </a:moveTo>
                  <a:lnTo>
                    <a:pt x="789178" y="340880"/>
                  </a:lnTo>
                  <a:lnTo>
                    <a:pt x="786015" y="302069"/>
                  </a:lnTo>
                  <a:lnTo>
                    <a:pt x="772909" y="258064"/>
                  </a:lnTo>
                  <a:lnTo>
                    <a:pt x="760260" y="238252"/>
                  </a:lnTo>
                  <a:lnTo>
                    <a:pt x="751052" y="223824"/>
                  </a:lnTo>
                  <a:lnTo>
                    <a:pt x="720458" y="199377"/>
                  </a:lnTo>
                  <a:lnTo>
                    <a:pt x="710984" y="195846"/>
                  </a:lnTo>
                  <a:lnTo>
                    <a:pt x="710984" y="340880"/>
                  </a:lnTo>
                  <a:lnTo>
                    <a:pt x="531164" y="340880"/>
                  </a:lnTo>
                  <a:lnTo>
                    <a:pt x="540346" y="299961"/>
                  </a:lnTo>
                  <a:lnTo>
                    <a:pt x="560374" y="267093"/>
                  </a:lnTo>
                  <a:lnTo>
                    <a:pt x="608291" y="240055"/>
                  </a:lnTo>
                  <a:lnTo>
                    <a:pt x="628561" y="238252"/>
                  </a:lnTo>
                  <a:lnTo>
                    <a:pt x="649033" y="240055"/>
                  </a:lnTo>
                  <a:lnTo>
                    <a:pt x="648855" y="240055"/>
                  </a:lnTo>
                  <a:lnTo>
                    <a:pt x="666305" y="245452"/>
                  </a:lnTo>
                  <a:lnTo>
                    <a:pt x="666153" y="245452"/>
                  </a:lnTo>
                  <a:lnTo>
                    <a:pt x="680237" y="254266"/>
                  </a:lnTo>
                  <a:lnTo>
                    <a:pt x="691489" y="266712"/>
                  </a:lnTo>
                  <a:lnTo>
                    <a:pt x="700011" y="282028"/>
                  </a:lnTo>
                  <a:lnTo>
                    <a:pt x="706107" y="299491"/>
                  </a:lnTo>
                  <a:lnTo>
                    <a:pt x="709764" y="319112"/>
                  </a:lnTo>
                  <a:lnTo>
                    <a:pt x="710984" y="340880"/>
                  </a:lnTo>
                  <a:lnTo>
                    <a:pt x="710984" y="195846"/>
                  </a:lnTo>
                  <a:lnTo>
                    <a:pt x="681126" y="184696"/>
                  </a:lnTo>
                  <a:lnTo>
                    <a:pt x="633056" y="179806"/>
                  </a:lnTo>
                  <a:lnTo>
                    <a:pt x="613257" y="180797"/>
                  </a:lnTo>
                  <a:lnTo>
                    <a:pt x="558888" y="195541"/>
                  </a:lnTo>
                  <a:lnTo>
                    <a:pt x="513588" y="226098"/>
                  </a:lnTo>
                  <a:lnTo>
                    <a:pt x="479196" y="270179"/>
                  </a:lnTo>
                  <a:lnTo>
                    <a:pt x="462991" y="306425"/>
                  </a:lnTo>
                  <a:lnTo>
                    <a:pt x="452869" y="347256"/>
                  </a:lnTo>
                  <a:lnTo>
                    <a:pt x="449503" y="391820"/>
                  </a:lnTo>
                  <a:lnTo>
                    <a:pt x="452361" y="435825"/>
                  </a:lnTo>
                  <a:lnTo>
                    <a:pt x="460933" y="474903"/>
                  </a:lnTo>
                  <a:lnTo>
                    <a:pt x="495211" y="538289"/>
                  </a:lnTo>
                  <a:lnTo>
                    <a:pt x="551586" y="578472"/>
                  </a:lnTo>
                  <a:lnTo>
                    <a:pt x="629323" y="591858"/>
                  </a:lnTo>
                  <a:lnTo>
                    <a:pt x="645871" y="591273"/>
                  </a:lnTo>
                  <a:lnTo>
                    <a:pt x="691870" y="582498"/>
                  </a:lnTo>
                  <a:lnTo>
                    <a:pt x="730923" y="567182"/>
                  </a:lnTo>
                  <a:lnTo>
                    <a:pt x="764451" y="547751"/>
                  </a:lnTo>
                  <a:lnTo>
                    <a:pt x="788885" y="529678"/>
                  </a:lnTo>
                  <a:lnTo>
                    <a:pt x="762660" y="490728"/>
                  </a:lnTo>
                  <a:lnTo>
                    <a:pt x="747674" y="500456"/>
                  </a:lnTo>
                  <a:lnTo>
                    <a:pt x="742175" y="503974"/>
                  </a:lnTo>
                  <a:lnTo>
                    <a:pt x="700849" y="521436"/>
                  </a:lnTo>
                  <a:lnTo>
                    <a:pt x="661530" y="530237"/>
                  </a:lnTo>
                  <a:lnTo>
                    <a:pt x="636803" y="531926"/>
                  </a:lnTo>
                  <a:lnTo>
                    <a:pt x="613867" y="529678"/>
                  </a:lnTo>
                  <a:lnTo>
                    <a:pt x="613486" y="529678"/>
                  </a:lnTo>
                  <a:lnTo>
                    <a:pt x="573874" y="511327"/>
                  </a:lnTo>
                  <a:lnTo>
                    <a:pt x="544804" y="475310"/>
                  </a:lnTo>
                  <a:lnTo>
                    <a:pt x="530021" y="426250"/>
                  </a:lnTo>
                  <a:lnTo>
                    <a:pt x="528167" y="397065"/>
                  </a:lnTo>
                  <a:lnTo>
                    <a:pt x="786638" y="395579"/>
                  </a:lnTo>
                  <a:lnTo>
                    <a:pt x="790397" y="355866"/>
                  </a:lnTo>
                  <a:close/>
                </a:path>
                <a:path w="2019300" h="592455">
                  <a:moveTo>
                    <a:pt x="1243634" y="543166"/>
                  </a:moveTo>
                  <a:lnTo>
                    <a:pt x="1187450" y="524433"/>
                  </a:lnTo>
                  <a:lnTo>
                    <a:pt x="1187450" y="314655"/>
                  </a:lnTo>
                  <a:lnTo>
                    <a:pt x="1185570" y="284581"/>
                  </a:lnTo>
                  <a:lnTo>
                    <a:pt x="1170597" y="234950"/>
                  </a:lnTo>
                  <a:lnTo>
                    <a:pt x="1140383" y="199834"/>
                  </a:lnTo>
                  <a:lnTo>
                    <a:pt x="1093558" y="182029"/>
                  </a:lnTo>
                  <a:lnTo>
                    <a:pt x="1063828" y="179806"/>
                  </a:lnTo>
                  <a:lnTo>
                    <a:pt x="1031989" y="183184"/>
                  </a:lnTo>
                  <a:lnTo>
                    <a:pt x="1000150" y="193294"/>
                  </a:lnTo>
                  <a:lnTo>
                    <a:pt x="968311" y="210159"/>
                  </a:lnTo>
                  <a:lnTo>
                    <a:pt x="936472" y="233756"/>
                  </a:lnTo>
                  <a:lnTo>
                    <a:pt x="936472" y="7493"/>
                  </a:lnTo>
                  <a:lnTo>
                    <a:pt x="797864" y="11252"/>
                  </a:lnTo>
                  <a:lnTo>
                    <a:pt x="797864" y="52451"/>
                  </a:lnTo>
                  <a:lnTo>
                    <a:pt x="861555" y="67437"/>
                  </a:lnTo>
                  <a:lnTo>
                    <a:pt x="861555" y="524433"/>
                  </a:lnTo>
                  <a:lnTo>
                    <a:pt x="797864" y="543166"/>
                  </a:lnTo>
                  <a:lnTo>
                    <a:pt x="797864" y="584365"/>
                  </a:lnTo>
                  <a:lnTo>
                    <a:pt x="985177" y="584365"/>
                  </a:lnTo>
                  <a:lnTo>
                    <a:pt x="985177" y="543166"/>
                  </a:lnTo>
                  <a:lnTo>
                    <a:pt x="936472" y="524433"/>
                  </a:lnTo>
                  <a:lnTo>
                    <a:pt x="936472" y="303428"/>
                  </a:lnTo>
                  <a:lnTo>
                    <a:pt x="972616" y="269214"/>
                  </a:lnTo>
                  <a:lnTo>
                    <a:pt x="1012228" y="249834"/>
                  </a:lnTo>
                  <a:lnTo>
                    <a:pt x="1050353" y="243484"/>
                  </a:lnTo>
                  <a:lnTo>
                    <a:pt x="1065377" y="244678"/>
                  </a:lnTo>
                  <a:lnTo>
                    <a:pt x="1104099" y="273481"/>
                  </a:lnTo>
                  <a:lnTo>
                    <a:pt x="1112532" y="322160"/>
                  </a:lnTo>
                  <a:lnTo>
                    <a:pt x="1112532" y="525183"/>
                  </a:lnTo>
                  <a:lnTo>
                    <a:pt x="1063828" y="543166"/>
                  </a:lnTo>
                  <a:lnTo>
                    <a:pt x="1063828" y="584365"/>
                  </a:lnTo>
                  <a:lnTo>
                    <a:pt x="1243634" y="584365"/>
                  </a:lnTo>
                  <a:lnTo>
                    <a:pt x="1243634" y="543166"/>
                  </a:lnTo>
                  <a:close/>
                </a:path>
                <a:path w="2019300" h="592455">
                  <a:moveTo>
                    <a:pt x="1629473" y="539419"/>
                  </a:moveTo>
                  <a:lnTo>
                    <a:pt x="1569542" y="524433"/>
                  </a:lnTo>
                  <a:lnTo>
                    <a:pt x="1569542" y="412051"/>
                  </a:lnTo>
                  <a:lnTo>
                    <a:pt x="1569542" y="295935"/>
                  </a:lnTo>
                  <a:lnTo>
                    <a:pt x="1567332" y="266738"/>
                  </a:lnTo>
                  <a:lnTo>
                    <a:pt x="1560728" y="242087"/>
                  </a:lnTo>
                  <a:lnTo>
                    <a:pt x="1557388" y="235991"/>
                  </a:lnTo>
                  <a:lnTo>
                    <a:pt x="1549730" y="221983"/>
                  </a:lnTo>
                  <a:lnTo>
                    <a:pt x="1514792" y="194779"/>
                  </a:lnTo>
                  <a:lnTo>
                    <a:pt x="1464221" y="181470"/>
                  </a:lnTo>
                  <a:lnTo>
                    <a:pt x="1433182" y="179806"/>
                  </a:lnTo>
                  <a:lnTo>
                    <a:pt x="1398625" y="181686"/>
                  </a:lnTo>
                  <a:lnTo>
                    <a:pt x="1362392" y="187299"/>
                  </a:lnTo>
                  <a:lnTo>
                    <a:pt x="1324457" y="196672"/>
                  </a:lnTo>
                  <a:lnTo>
                    <a:pt x="1284846" y="209778"/>
                  </a:lnTo>
                  <a:lnTo>
                    <a:pt x="1288592" y="303428"/>
                  </a:lnTo>
                  <a:lnTo>
                    <a:pt x="1337284" y="303428"/>
                  </a:lnTo>
                  <a:lnTo>
                    <a:pt x="1347774" y="247230"/>
                  </a:lnTo>
                  <a:lnTo>
                    <a:pt x="1356753" y="244233"/>
                  </a:lnTo>
                  <a:lnTo>
                    <a:pt x="1370761" y="240639"/>
                  </a:lnTo>
                  <a:lnTo>
                    <a:pt x="1386547" y="238061"/>
                  </a:lnTo>
                  <a:lnTo>
                    <a:pt x="1404112" y="236512"/>
                  </a:lnTo>
                  <a:lnTo>
                    <a:pt x="1423441" y="235991"/>
                  </a:lnTo>
                  <a:lnTo>
                    <a:pt x="1454581" y="240207"/>
                  </a:lnTo>
                  <a:lnTo>
                    <a:pt x="1476819" y="252857"/>
                  </a:lnTo>
                  <a:lnTo>
                    <a:pt x="1490167" y="273926"/>
                  </a:lnTo>
                  <a:lnTo>
                    <a:pt x="1494612" y="303428"/>
                  </a:lnTo>
                  <a:lnTo>
                    <a:pt x="1494612" y="363359"/>
                  </a:lnTo>
                  <a:lnTo>
                    <a:pt x="1494612" y="412051"/>
                  </a:lnTo>
                  <a:lnTo>
                    <a:pt x="1494612" y="471982"/>
                  </a:lnTo>
                  <a:lnTo>
                    <a:pt x="1481874" y="486968"/>
                  </a:lnTo>
                  <a:lnTo>
                    <a:pt x="1450060" y="512749"/>
                  </a:lnTo>
                  <a:lnTo>
                    <a:pt x="1412036" y="529399"/>
                  </a:lnTo>
                  <a:lnTo>
                    <a:pt x="1392720" y="531926"/>
                  </a:lnTo>
                  <a:lnTo>
                    <a:pt x="1380388" y="530961"/>
                  </a:lnTo>
                  <a:lnTo>
                    <a:pt x="1346581" y="508025"/>
                  </a:lnTo>
                  <a:lnTo>
                    <a:pt x="1338783" y="471982"/>
                  </a:lnTo>
                  <a:lnTo>
                    <a:pt x="1340269" y="457644"/>
                  </a:lnTo>
                  <a:lnTo>
                    <a:pt x="1376222" y="420281"/>
                  </a:lnTo>
                  <a:lnTo>
                    <a:pt x="1416113" y="412965"/>
                  </a:lnTo>
                  <a:lnTo>
                    <a:pt x="1442173" y="412051"/>
                  </a:lnTo>
                  <a:lnTo>
                    <a:pt x="1494612" y="412051"/>
                  </a:lnTo>
                  <a:lnTo>
                    <a:pt x="1494612" y="363359"/>
                  </a:lnTo>
                  <a:lnTo>
                    <a:pt x="1434680" y="363359"/>
                  </a:lnTo>
                  <a:lnTo>
                    <a:pt x="1372641" y="368007"/>
                  </a:lnTo>
                  <a:lnTo>
                    <a:pt x="1324394" y="381939"/>
                  </a:lnTo>
                  <a:lnTo>
                    <a:pt x="1289939" y="405168"/>
                  </a:lnTo>
                  <a:lnTo>
                    <a:pt x="1269263" y="437680"/>
                  </a:lnTo>
                  <a:lnTo>
                    <a:pt x="1262367" y="479488"/>
                  </a:lnTo>
                  <a:lnTo>
                    <a:pt x="1264196" y="504913"/>
                  </a:lnTo>
                  <a:lnTo>
                    <a:pt x="1278801" y="546481"/>
                  </a:lnTo>
                  <a:lnTo>
                    <a:pt x="1308023" y="575424"/>
                  </a:lnTo>
                  <a:lnTo>
                    <a:pt x="1351851" y="590029"/>
                  </a:lnTo>
                  <a:lnTo>
                    <a:pt x="1379232" y="591858"/>
                  </a:lnTo>
                  <a:lnTo>
                    <a:pt x="1408557" y="588111"/>
                  </a:lnTo>
                  <a:lnTo>
                    <a:pt x="1438046" y="576884"/>
                  </a:lnTo>
                  <a:lnTo>
                    <a:pt x="1467739" y="558152"/>
                  </a:lnTo>
                  <a:lnTo>
                    <a:pt x="1497609" y="531926"/>
                  </a:lnTo>
                  <a:lnTo>
                    <a:pt x="1513344" y="584377"/>
                  </a:lnTo>
                  <a:lnTo>
                    <a:pt x="1629473" y="580618"/>
                  </a:lnTo>
                  <a:lnTo>
                    <a:pt x="1629473" y="539419"/>
                  </a:lnTo>
                  <a:close/>
                </a:path>
                <a:path w="2019300" h="592455">
                  <a:moveTo>
                    <a:pt x="2019033" y="370852"/>
                  </a:moveTo>
                  <a:lnTo>
                    <a:pt x="2016594" y="325996"/>
                  </a:lnTo>
                  <a:lnTo>
                    <a:pt x="2009292" y="286575"/>
                  </a:lnTo>
                  <a:lnTo>
                    <a:pt x="1984984" y="232244"/>
                  </a:lnTo>
                  <a:lnTo>
                    <a:pt x="1972043" y="215773"/>
                  </a:lnTo>
                  <a:lnTo>
                    <a:pt x="1958060" y="201396"/>
                  </a:lnTo>
                  <a:lnTo>
                    <a:pt x="1940369" y="190842"/>
                  </a:lnTo>
                  <a:lnTo>
                    <a:pt x="1940369" y="375348"/>
                  </a:lnTo>
                  <a:lnTo>
                    <a:pt x="1939963" y="391147"/>
                  </a:lnTo>
                  <a:lnTo>
                    <a:pt x="1933994" y="434898"/>
                  </a:lnTo>
                  <a:lnTo>
                    <a:pt x="1920227" y="471716"/>
                  </a:lnTo>
                  <a:lnTo>
                    <a:pt x="1888769" y="507034"/>
                  </a:lnTo>
                  <a:lnTo>
                    <a:pt x="1841677" y="523735"/>
                  </a:lnTo>
                  <a:lnTo>
                    <a:pt x="1827237" y="524433"/>
                  </a:lnTo>
                  <a:lnTo>
                    <a:pt x="1799882" y="523976"/>
                  </a:lnTo>
                  <a:lnTo>
                    <a:pt x="1777784" y="522566"/>
                  </a:lnTo>
                  <a:lnTo>
                    <a:pt x="1760931" y="520217"/>
                  </a:lnTo>
                  <a:lnTo>
                    <a:pt x="1749323" y="516940"/>
                  </a:lnTo>
                  <a:lnTo>
                    <a:pt x="1749323" y="280949"/>
                  </a:lnTo>
                  <a:lnTo>
                    <a:pt x="1786407" y="246862"/>
                  </a:lnTo>
                  <a:lnTo>
                    <a:pt x="1828901" y="233159"/>
                  </a:lnTo>
                  <a:lnTo>
                    <a:pt x="1846707" y="232244"/>
                  </a:lnTo>
                  <a:lnTo>
                    <a:pt x="1869109" y="234619"/>
                  </a:lnTo>
                  <a:lnTo>
                    <a:pt x="1904517" y="253542"/>
                  </a:lnTo>
                  <a:lnTo>
                    <a:pt x="1927504" y="290855"/>
                  </a:lnTo>
                  <a:lnTo>
                    <a:pt x="1938934" y="343484"/>
                  </a:lnTo>
                  <a:lnTo>
                    <a:pt x="1940369" y="375348"/>
                  </a:lnTo>
                  <a:lnTo>
                    <a:pt x="1940369" y="190842"/>
                  </a:lnTo>
                  <a:lnTo>
                    <a:pt x="1930996" y="185242"/>
                  </a:lnTo>
                  <a:lnTo>
                    <a:pt x="1898878" y="175552"/>
                  </a:lnTo>
                  <a:lnTo>
                    <a:pt x="1861693" y="172313"/>
                  </a:lnTo>
                  <a:lnTo>
                    <a:pt x="1833029" y="175031"/>
                  </a:lnTo>
                  <a:lnTo>
                    <a:pt x="1804746" y="183184"/>
                  </a:lnTo>
                  <a:lnTo>
                    <a:pt x="1776844" y="196761"/>
                  </a:lnTo>
                  <a:lnTo>
                    <a:pt x="1749323" y="215773"/>
                  </a:lnTo>
                  <a:lnTo>
                    <a:pt x="1749323" y="0"/>
                  </a:lnTo>
                  <a:lnTo>
                    <a:pt x="1614474" y="3759"/>
                  </a:lnTo>
                  <a:lnTo>
                    <a:pt x="1614474" y="44958"/>
                  </a:lnTo>
                  <a:lnTo>
                    <a:pt x="1674406" y="52438"/>
                  </a:lnTo>
                  <a:lnTo>
                    <a:pt x="1674406" y="558139"/>
                  </a:lnTo>
                  <a:lnTo>
                    <a:pt x="1715884" y="577164"/>
                  </a:lnTo>
                  <a:lnTo>
                    <a:pt x="1760118" y="582180"/>
                  </a:lnTo>
                  <a:lnTo>
                    <a:pt x="1813001" y="584365"/>
                  </a:lnTo>
                  <a:lnTo>
                    <a:pt x="1837347" y="583387"/>
                  </a:lnTo>
                  <a:lnTo>
                    <a:pt x="1881555" y="575513"/>
                  </a:lnTo>
                  <a:lnTo>
                    <a:pt x="1919757" y="559981"/>
                  </a:lnTo>
                  <a:lnTo>
                    <a:pt x="1951977" y="537883"/>
                  </a:lnTo>
                  <a:lnTo>
                    <a:pt x="1978152" y="509524"/>
                  </a:lnTo>
                  <a:lnTo>
                    <a:pt x="1998002" y="475627"/>
                  </a:lnTo>
                  <a:lnTo>
                    <a:pt x="2011451" y="436524"/>
                  </a:lnTo>
                  <a:lnTo>
                    <a:pt x="2018195" y="393636"/>
                  </a:lnTo>
                  <a:lnTo>
                    <a:pt x="2019033" y="37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208BE57D-B3B6-58EF-0C09-75ED35C19B1D}"/>
              </a:ext>
            </a:extLst>
          </p:cNvPr>
          <p:cNvGrpSpPr/>
          <p:nvPr/>
        </p:nvGrpSpPr>
        <p:grpSpPr>
          <a:xfrm>
            <a:off x="110171" y="387599"/>
            <a:ext cx="8923658" cy="1188290"/>
            <a:chOff x="578381" y="394111"/>
            <a:chExt cx="7876009" cy="1048783"/>
          </a:xfrm>
        </p:grpSpPr>
        <p:sp>
          <p:nvSpPr>
            <p:cNvPr id="16" name="Pladsholder til tekst 1">
              <a:extLst>
                <a:ext uri="{FF2B5EF4-FFF2-40B4-BE49-F238E27FC236}">
                  <a16:creationId xmlns:a16="http://schemas.microsoft.com/office/drawing/2014/main" id="{6F2FB344-0E05-D703-C203-B4FC7DB85337}"/>
                </a:ext>
              </a:extLst>
            </p:cNvPr>
            <p:cNvSpPr txBox="1">
              <a:spLocks/>
            </p:cNvSpPr>
            <p:nvPr/>
          </p:nvSpPr>
          <p:spPr>
            <a:xfrm>
              <a:off x="578381" y="394111"/>
              <a:ext cx="7876009" cy="104878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rm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207935">
                <a:defRPr>
                  <a:latin typeface="+mn-lt"/>
                  <a:ea typeface="+mn-ea"/>
                  <a:cs typeface="+mn-cs"/>
                </a:defRPr>
              </a:lvl2pPr>
              <a:lvl3pPr marL="415869">
                <a:defRPr>
                  <a:latin typeface="+mn-lt"/>
                  <a:ea typeface="+mn-ea"/>
                  <a:cs typeface="+mn-cs"/>
                </a:defRPr>
              </a:lvl3pPr>
              <a:lvl4pPr marL="623804">
                <a:defRPr>
                  <a:latin typeface="+mn-lt"/>
                  <a:ea typeface="+mn-ea"/>
                  <a:cs typeface="+mn-cs"/>
                </a:defRPr>
              </a:lvl4pPr>
              <a:lvl5pPr marL="831738">
                <a:defRPr>
                  <a:latin typeface="+mn-lt"/>
                  <a:ea typeface="+mn-ea"/>
                  <a:cs typeface="+mn-cs"/>
                </a:defRPr>
              </a:lvl5pPr>
              <a:lvl6pPr marL="1039673">
                <a:defRPr>
                  <a:latin typeface="+mn-lt"/>
                  <a:ea typeface="+mn-ea"/>
                  <a:cs typeface="+mn-cs"/>
                </a:defRPr>
              </a:lvl6pPr>
              <a:lvl7pPr marL="1247607">
                <a:defRPr>
                  <a:latin typeface="+mn-lt"/>
                  <a:ea typeface="+mn-ea"/>
                  <a:cs typeface="+mn-cs"/>
                </a:defRPr>
              </a:lvl7pPr>
              <a:lvl8pPr marL="1455542">
                <a:defRPr>
                  <a:latin typeface="+mn-lt"/>
                  <a:ea typeface="+mn-ea"/>
                  <a:cs typeface="+mn-cs"/>
                </a:defRPr>
              </a:lvl8pPr>
              <a:lvl9pPr marL="1663476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kern="0">
                  <a:solidFill>
                    <a:prstClr val="white"/>
                  </a:solidFill>
                  <a:latin typeface="Roboto"/>
                  <a:ea typeface="Roboto"/>
                  <a:cs typeface="Roboto"/>
                </a:rPr>
                <a:t>DigiRehab i den nye ældrelov </a:t>
              </a:r>
              <a:br>
                <a:rPr lang="da-DK" sz="2800" kern="0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da-DK" sz="2800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Data som drivkraft i </a:t>
              </a:r>
              <a:r>
                <a:rPr lang="da-DK" sz="3600" b="1" kern="0">
                  <a:solidFill>
                    <a:srgbClr val="7CBD9B"/>
                  </a:solidFill>
                  <a:latin typeface="Roboto"/>
                  <a:ea typeface="Roboto"/>
                  <a:cs typeface="Roboto"/>
                </a:rPr>
                <a:t>helhedsplejen</a:t>
              </a:r>
              <a:endParaRPr lang="da-DK" sz="2800" b="1" kern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675027FE-7018-BE22-07E0-06F1067624E3}"/>
                </a:ext>
              </a:extLst>
            </p:cNvPr>
            <p:cNvSpPr/>
            <p:nvPr/>
          </p:nvSpPr>
          <p:spPr>
            <a:xfrm>
              <a:off x="1650083" y="1312035"/>
              <a:ext cx="1002508" cy="40349"/>
            </a:xfrm>
            <a:custGeom>
              <a:avLst/>
              <a:gdLst>
                <a:gd name="connsiteX0" fmla="*/ 46143 w 2333625"/>
                <a:gd name="connsiteY0" fmla="*/ 74676 h 95250"/>
                <a:gd name="connsiteX1" fmla="*/ 46143 w 2333625"/>
                <a:gd name="connsiteY1" fmla="*/ 74676 h 95250"/>
                <a:gd name="connsiteX2" fmla="*/ 255503 w 2333625"/>
                <a:gd name="connsiteY2" fmla="*/ 91440 h 95250"/>
                <a:gd name="connsiteX3" fmla="*/ 382376 w 2333625"/>
                <a:gd name="connsiteY3" fmla="*/ 96203 h 95250"/>
                <a:gd name="connsiteX4" fmla="*/ 565161 w 2333625"/>
                <a:gd name="connsiteY4" fmla="*/ 94774 h 95250"/>
                <a:gd name="connsiteX5" fmla="*/ 722895 w 2333625"/>
                <a:gd name="connsiteY5" fmla="*/ 92202 h 95250"/>
                <a:gd name="connsiteX6" fmla="*/ 849291 w 2333625"/>
                <a:gd name="connsiteY6" fmla="*/ 89916 h 95250"/>
                <a:gd name="connsiteX7" fmla="*/ 994929 w 2333625"/>
                <a:gd name="connsiteY7" fmla="*/ 86963 h 95250"/>
                <a:gd name="connsiteX8" fmla="*/ 1329732 w 2333625"/>
                <a:gd name="connsiteY8" fmla="*/ 77724 h 95250"/>
                <a:gd name="connsiteX9" fmla="*/ 1462797 w 2333625"/>
                <a:gd name="connsiteY9" fmla="*/ 75533 h 95250"/>
                <a:gd name="connsiteX10" fmla="*/ 1559571 w 2333625"/>
                <a:gd name="connsiteY10" fmla="*/ 74486 h 95250"/>
                <a:gd name="connsiteX11" fmla="*/ 1603290 w 2333625"/>
                <a:gd name="connsiteY11" fmla="*/ 74867 h 95250"/>
                <a:gd name="connsiteX12" fmla="*/ 1709970 w 2333625"/>
                <a:gd name="connsiteY12" fmla="*/ 76391 h 95250"/>
                <a:gd name="connsiteX13" fmla="*/ 1756357 w 2333625"/>
                <a:gd name="connsiteY13" fmla="*/ 77438 h 95250"/>
                <a:gd name="connsiteX14" fmla="*/ 1910567 w 2333625"/>
                <a:gd name="connsiteY14" fmla="*/ 85249 h 95250"/>
                <a:gd name="connsiteX15" fmla="*/ 2079255 w 2333625"/>
                <a:gd name="connsiteY15" fmla="*/ 92869 h 95250"/>
                <a:gd name="connsiteX16" fmla="*/ 2226225 w 2333625"/>
                <a:gd name="connsiteY16" fmla="*/ 95155 h 95250"/>
                <a:gd name="connsiteX17" fmla="*/ 2334239 w 2333625"/>
                <a:gd name="connsiteY17" fmla="*/ 89440 h 95250"/>
                <a:gd name="connsiteX18" fmla="*/ 2334239 w 2333625"/>
                <a:gd name="connsiteY18" fmla="*/ 89345 h 95250"/>
                <a:gd name="connsiteX19" fmla="*/ 2263373 w 2333625"/>
                <a:gd name="connsiteY19" fmla="*/ 78867 h 95250"/>
                <a:gd name="connsiteX20" fmla="*/ 2265468 w 2333625"/>
                <a:gd name="connsiteY20" fmla="*/ 79153 h 95250"/>
                <a:gd name="connsiteX21" fmla="*/ 2108973 w 2333625"/>
                <a:gd name="connsiteY21" fmla="*/ 60770 h 95250"/>
                <a:gd name="connsiteX22" fmla="*/ 1986957 w 2333625"/>
                <a:gd name="connsiteY22" fmla="*/ 49911 h 95250"/>
                <a:gd name="connsiteX23" fmla="*/ 2032392 w 2333625"/>
                <a:gd name="connsiteY23" fmla="*/ 47816 h 95250"/>
                <a:gd name="connsiteX24" fmla="*/ 2096781 w 2333625"/>
                <a:gd name="connsiteY24" fmla="*/ 44482 h 95250"/>
                <a:gd name="connsiteX25" fmla="*/ 2178886 w 2333625"/>
                <a:gd name="connsiteY25" fmla="*/ 40005 h 95250"/>
                <a:gd name="connsiteX26" fmla="*/ 2327476 w 2333625"/>
                <a:gd name="connsiteY26" fmla="*/ 29242 h 95250"/>
                <a:gd name="connsiteX27" fmla="*/ 2327476 w 2333625"/>
                <a:gd name="connsiteY27" fmla="*/ 29147 h 95250"/>
                <a:gd name="connsiteX28" fmla="*/ 2176600 w 2333625"/>
                <a:gd name="connsiteY28" fmla="*/ 22670 h 95250"/>
                <a:gd name="connsiteX29" fmla="*/ 2016390 w 2333625"/>
                <a:gd name="connsiteY29" fmla="*/ 21908 h 95250"/>
                <a:gd name="connsiteX30" fmla="*/ 1863990 w 2333625"/>
                <a:gd name="connsiteY30" fmla="*/ 24575 h 95250"/>
                <a:gd name="connsiteX31" fmla="*/ 1727592 w 2333625"/>
                <a:gd name="connsiteY31" fmla="*/ 28004 h 95250"/>
                <a:gd name="connsiteX32" fmla="*/ 1617197 w 2333625"/>
                <a:gd name="connsiteY32" fmla="*/ 30194 h 95250"/>
                <a:gd name="connsiteX33" fmla="*/ 1563381 w 2333625"/>
                <a:gd name="connsiteY33" fmla="*/ 31242 h 95250"/>
                <a:gd name="connsiteX34" fmla="*/ 1382882 w 2333625"/>
                <a:gd name="connsiteY34" fmla="*/ 32004 h 95250"/>
                <a:gd name="connsiteX35" fmla="*/ 1337162 w 2333625"/>
                <a:gd name="connsiteY35" fmla="*/ 32195 h 95250"/>
                <a:gd name="connsiteX36" fmla="*/ 1257628 w 2333625"/>
                <a:gd name="connsiteY36" fmla="*/ 31337 h 95250"/>
                <a:gd name="connsiteX37" fmla="*/ 1151424 w 2333625"/>
                <a:gd name="connsiteY37" fmla="*/ 30290 h 95250"/>
                <a:gd name="connsiteX38" fmla="*/ 1112848 w 2333625"/>
                <a:gd name="connsiteY38" fmla="*/ 29718 h 95250"/>
                <a:gd name="connsiteX39" fmla="*/ 923396 w 2333625"/>
                <a:gd name="connsiteY39" fmla="*/ 25146 h 95250"/>
                <a:gd name="connsiteX40" fmla="*/ 772806 w 2333625"/>
                <a:gd name="connsiteY40" fmla="*/ 20003 h 95250"/>
                <a:gd name="connsiteX41" fmla="*/ 490580 w 2333625"/>
                <a:gd name="connsiteY41" fmla="*/ 10287 h 95250"/>
                <a:gd name="connsiteX42" fmla="*/ 341323 w 2333625"/>
                <a:gd name="connsiteY42" fmla="*/ 7334 h 95250"/>
                <a:gd name="connsiteX43" fmla="*/ 302937 w 2333625"/>
                <a:gd name="connsiteY43" fmla="*/ 7144 h 95250"/>
                <a:gd name="connsiteX44" fmla="*/ 234738 w 2333625"/>
                <a:gd name="connsiteY44" fmla="*/ 7620 h 95250"/>
                <a:gd name="connsiteX45" fmla="*/ 182541 w 2333625"/>
                <a:gd name="connsiteY45" fmla="*/ 8382 h 95250"/>
                <a:gd name="connsiteX46" fmla="*/ 7186 w 2333625"/>
                <a:gd name="connsiteY46" fmla="*/ 10097 h 95250"/>
                <a:gd name="connsiteX47" fmla="*/ 7186 w 2333625"/>
                <a:gd name="connsiteY47" fmla="*/ 10192 h 95250"/>
                <a:gd name="connsiteX48" fmla="*/ 53287 w 2333625"/>
                <a:gd name="connsiteY48" fmla="*/ 17240 h 95250"/>
                <a:gd name="connsiteX49" fmla="*/ 100245 w 2333625"/>
                <a:gd name="connsiteY49" fmla="*/ 23241 h 95250"/>
                <a:gd name="connsiteX50" fmla="*/ 187113 w 2333625"/>
                <a:gd name="connsiteY50" fmla="*/ 33242 h 95250"/>
                <a:gd name="connsiteX51" fmla="*/ 203211 w 2333625"/>
                <a:gd name="connsiteY51" fmla="*/ 34576 h 95250"/>
                <a:gd name="connsiteX52" fmla="*/ 249502 w 2333625"/>
                <a:gd name="connsiteY52" fmla="*/ 38005 h 95250"/>
                <a:gd name="connsiteX53" fmla="*/ 351705 w 2333625"/>
                <a:gd name="connsiteY53" fmla="*/ 44291 h 95250"/>
                <a:gd name="connsiteX54" fmla="*/ 409236 w 2333625"/>
                <a:gd name="connsiteY54" fmla="*/ 46387 h 95250"/>
                <a:gd name="connsiteX55" fmla="*/ 127773 w 2333625"/>
                <a:gd name="connsiteY55" fmla="*/ 66008 h 95250"/>
                <a:gd name="connsiteX56" fmla="*/ 46143 w 2333625"/>
                <a:gd name="connsiteY56" fmla="*/ 7467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33625" h="95250">
                  <a:moveTo>
                    <a:pt x="46143" y="74676"/>
                  </a:moveTo>
                  <a:cubicBezTo>
                    <a:pt x="46048" y="74676"/>
                    <a:pt x="46048" y="74771"/>
                    <a:pt x="46143" y="74676"/>
                  </a:cubicBezTo>
                  <a:cubicBezTo>
                    <a:pt x="115771" y="82010"/>
                    <a:pt x="185589" y="87535"/>
                    <a:pt x="255503" y="91440"/>
                  </a:cubicBezTo>
                  <a:cubicBezTo>
                    <a:pt x="297794" y="93726"/>
                    <a:pt x="339990" y="95536"/>
                    <a:pt x="382376" y="96203"/>
                  </a:cubicBezTo>
                  <a:cubicBezTo>
                    <a:pt x="443336" y="97250"/>
                    <a:pt x="504201" y="96012"/>
                    <a:pt x="565161" y="94774"/>
                  </a:cubicBezTo>
                  <a:cubicBezTo>
                    <a:pt x="617739" y="93726"/>
                    <a:pt x="670317" y="93059"/>
                    <a:pt x="722895" y="92202"/>
                  </a:cubicBezTo>
                  <a:cubicBezTo>
                    <a:pt x="764995" y="91535"/>
                    <a:pt x="807191" y="90773"/>
                    <a:pt x="849291" y="89916"/>
                  </a:cubicBezTo>
                  <a:cubicBezTo>
                    <a:pt x="897869" y="88964"/>
                    <a:pt x="946351" y="88392"/>
                    <a:pt x="994929" y="86963"/>
                  </a:cubicBezTo>
                  <a:cubicBezTo>
                    <a:pt x="1106562" y="83725"/>
                    <a:pt x="1218099" y="80582"/>
                    <a:pt x="1329732" y="77724"/>
                  </a:cubicBezTo>
                  <a:cubicBezTo>
                    <a:pt x="1374119" y="76581"/>
                    <a:pt x="1418410" y="76010"/>
                    <a:pt x="1462797" y="75533"/>
                  </a:cubicBezTo>
                  <a:cubicBezTo>
                    <a:pt x="1495086" y="75152"/>
                    <a:pt x="1527281" y="74771"/>
                    <a:pt x="1559571" y="74486"/>
                  </a:cubicBezTo>
                  <a:cubicBezTo>
                    <a:pt x="1574144" y="74295"/>
                    <a:pt x="1588717" y="74581"/>
                    <a:pt x="1603290" y="74867"/>
                  </a:cubicBezTo>
                  <a:cubicBezTo>
                    <a:pt x="1638819" y="75343"/>
                    <a:pt x="1674442" y="75914"/>
                    <a:pt x="1709970" y="76391"/>
                  </a:cubicBezTo>
                  <a:cubicBezTo>
                    <a:pt x="1725401" y="76581"/>
                    <a:pt x="1740927" y="76676"/>
                    <a:pt x="1756357" y="77438"/>
                  </a:cubicBezTo>
                  <a:cubicBezTo>
                    <a:pt x="1807697" y="80010"/>
                    <a:pt x="1859132" y="82106"/>
                    <a:pt x="1910567" y="85249"/>
                  </a:cubicBezTo>
                  <a:cubicBezTo>
                    <a:pt x="1966764" y="88678"/>
                    <a:pt x="2023057" y="91154"/>
                    <a:pt x="2079255" y="92869"/>
                  </a:cubicBezTo>
                  <a:cubicBezTo>
                    <a:pt x="2128213" y="94393"/>
                    <a:pt x="2177267" y="95536"/>
                    <a:pt x="2226225" y="95155"/>
                  </a:cubicBezTo>
                  <a:cubicBezTo>
                    <a:pt x="2262230" y="94869"/>
                    <a:pt x="2298425" y="93917"/>
                    <a:pt x="2334239" y="89440"/>
                  </a:cubicBezTo>
                  <a:cubicBezTo>
                    <a:pt x="2334239" y="89440"/>
                    <a:pt x="2334334" y="89345"/>
                    <a:pt x="2334239" y="89345"/>
                  </a:cubicBezTo>
                  <a:cubicBezTo>
                    <a:pt x="2310617" y="85820"/>
                    <a:pt x="2286995" y="82010"/>
                    <a:pt x="2263373" y="78867"/>
                  </a:cubicBezTo>
                  <a:cubicBezTo>
                    <a:pt x="2264040" y="78962"/>
                    <a:pt x="2264706" y="79058"/>
                    <a:pt x="2265468" y="79153"/>
                  </a:cubicBezTo>
                  <a:cubicBezTo>
                    <a:pt x="2213462" y="71723"/>
                    <a:pt x="2161170" y="65818"/>
                    <a:pt x="2108973" y="60770"/>
                  </a:cubicBezTo>
                  <a:cubicBezTo>
                    <a:pt x="2068301" y="56769"/>
                    <a:pt x="2027629" y="53150"/>
                    <a:pt x="1986957" y="49911"/>
                  </a:cubicBezTo>
                  <a:cubicBezTo>
                    <a:pt x="2002102" y="49244"/>
                    <a:pt x="2017247" y="48578"/>
                    <a:pt x="2032392" y="47816"/>
                  </a:cubicBezTo>
                  <a:cubicBezTo>
                    <a:pt x="2053823" y="46768"/>
                    <a:pt x="2075254" y="45530"/>
                    <a:pt x="2096781" y="44482"/>
                  </a:cubicBezTo>
                  <a:cubicBezTo>
                    <a:pt x="2124117" y="43244"/>
                    <a:pt x="2151550" y="41339"/>
                    <a:pt x="2178886" y="40005"/>
                  </a:cubicBezTo>
                  <a:cubicBezTo>
                    <a:pt x="2228512" y="37529"/>
                    <a:pt x="2278041" y="34004"/>
                    <a:pt x="2327476" y="29242"/>
                  </a:cubicBezTo>
                  <a:cubicBezTo>
                    <a:pt x="2327571" y="29242"/>
                    <a:pt x="2327571" y="29147"/>
                    <a:pt x="2327476" y="29147"/>
                  </a:cubicBezTo>
                  <a:cubicBezTo>
                    <a:pt x="2277375" y="24098"/>
                    <a:pt x="2226892" y="23622"/>
                    <a:pt x="2176600" y="22670"/>
                  </a:cubicBezTo>
                  <a:cubicBezTo>
                    <a:pt x="2123260" y="21622"/>
                    <a:pt x="2069825" y="21527"/>
                    <a:pt x="2016390" y="21908"/>
                  </a:cubicBezTo>
                  <a:cubicBezTo>
                    <a:pt x="1965621" y="22193"/>
                    <a:pt x="1914758" y="23146"/>
                    <a:pt x="1863990" y="24575"/>
                  </a:cubicBezTo>
                  <a:cubicBezTo>
                    <a:pt x="1818555" y="25908"/>
                    <a:pt x="1773121" y="27146"/>
                    <a:pt x="1727592" y="28004"/>
                  </a:cubicBezTo>
                  <a:cubicBezTo>
                    <a:pt x="1690825" y="28766"/>
                    <a:pt x="1654059" y="29432"/>
                    <a:pt x="1617197" y="30194"/>
                  </a:cubicBezTo>
                  <a:cubicBezTo>
                    <a:pt x="1599290" y="30575"/>
                    <a:pt x="1581288" y="31147"/>
                    <a:pt x="1563381" y="31242"/>
                  </a:cubicBezTo>
                  <a:cubicBezTo>
                    <a:pt x="1503183" y="31528"/>
                    <a:pt x="1443080" y="31814"/>
                    <a:pt x="1382882" y="32004"/>
                  </a:cubicBezTo>
                  <a:cubicBezTo>
                    <a:pt x="1367642" y="32099"/>
                    <a:pt x="1352402" y="32290"/>
                    <a:pt x="1337162" y="32195"/>
                  </a:cubicBezTo>
                  <a:cubicBezTo>
                    <a:pt x="1310682" y="31909"/>
                    <a:pt x="1284108" y="31623"/>
                    <a:pt x="1257628" y="31337"/>
                  </a:cubicBezTo>
                  <a:cubicBezTo>
                    <a:pt x="1222195" y="30956"/>
                    <a:pt x="1186762" y="30575"/>
                    <a:pt x="1151424" y="30290"/>
                  </a:cubicBezTo>
                  <a:cubicBezTo>
                    <a:pt x="1138566" y="30099"/>
                    <a:pt x="1125707" y="30099"/>
                    <a:pt x="1112848" y="29718"/>
                  </a:cubicBezTo>
                  <a:cubicBezTo>
                    <a:pt x="1049697" y="28194"/>
                    <a:pt x="986547" y="26670"/>
                    <a:pt x="923396" y="25146"/>
                  </a:cubicBezTo>
                  <a:cubicBezTo>
                    <a:pt x="873009" y="24003"/>
                    <a:pt x="822907" y="21717"/>
                    <a:pt x="772806" y="20003"/>
                  </a:cubicBezTo>
                  <a:cubicBezTo>
                    <a:pt x="678794" y="16669"/>
                    <a:pt x="584687" y="13049"/>
                    <a:pt x="490580" y="10287"/>
                  </a:cubicBezTo>
                  <a:cubicBezTo>
                    <a:pt x="440859" y="8763"/>
                    <a:pt x="391044" y="7715"/>
                    <a:pt x="341323" y="7334"/>
                  </a:cubicBezTo>
                  <a:cubicBezTo>
                    <a:pt x="328560" y="7239"/>
                    <a:pt x="315701" y="7144"/>
                    <a:pt x="302937" y="7144"/>
                  </a:cubicBezTo>
                  <a:cubicBezTo>
                    <a:pt x="280173" y="7144"/>
                    <a:pt x="257503" y="7334"/>
                    <a:pt x="234738" y="7620"/>
                  </a:cubicBezTo>
                  <a:cubicBezTo>
                    <a:pt x="217308" y="7811"/>
                    <a:pt x="199972" y="8477"/>
                    <a:pt x="182541" y="8382"/>
                  </a:cubicBezTo>
                  <a:cubicBezTo>
                    <a:pt x="124058" y="8382"/>
                    <a:pt x="65670" y="9811"/>
                    <a:pt x="7186" y="10097"/>
                  </a:cubicBezTo>
                  <a:cubicBezTo>
                    <a:pt x="7186" y="10097"/>
                    <a:pt x="7091" y="10192"/>
                    <a:pt x="7186" y="10192"/>
                  </a:cubicBezTo>
                  <a:cubicBezTo>
                    <a:pt x="22521" y="12764"/>
                    <a:pt x="37857" y="15240"/>
                    <a:pt x="53287" y="17240"/>
                  </a:cubicBezTo>
                  <a:cubicBezTo>
                    <a:pt x="68908" y="19336"/>
                    <a:pt x="84624" y="21241"/>
                    <a:pt x="100245" y="23241"/>
                  </a:cubicBezTo>
                  <a:cubicBezTo>
                    <a:pt x="129201" y="26861"/>
                    <a:pt x="158157" y="30099"/>
                    <a:pt x="187113" y="33242"/>
                  </a:cubicBezTo>
                  <a:cubicBezTo>
                    <a:pt x="192447" y="33814"/>
                    <a:pt x="197877" y="34100"/>
                    <a:pt x="203211" y="34576"/>
                  </a:cubicBezTo>
                  <a:cubicBezTo>
                    <a:pt x="218641" y="35814"/>
                    <a:pt x="234072" y="36957"/>
                    <a:pt x="249502" y="38005"/>
                  </a:cubicBezTo>
                  <a:cubicBezTo>
                    <a:pt x="283697" y="40481"/>
                    <a:pt x="317701" y="42577"/>
                    <a:pt x="351705" y="44291"/>
                  </a:cubicBezTo>
                  <a:cubicBezTo>
                    <a:pt x="370851" y="45244"/>
                    <a:pt x="390091" y="45911"/>
                    <a:pt x="409236" y="46387"/>
                  </a:cubicBezTo>
                  <a:cubicBezTo>
                    <a:pt x="315225" y="49720"/>
                    <a:pt x="221308" y="56483"/>
                    <a:pt x="127773" y="66008"/>
                  </a:cubicBezTo>
                  <a:cubicBezTo>
                    <a:pt x="100531" y="68866"/>
                    <a:pt x="73385" y="71628"/>
                    <a:pt x="46143" y="74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4161">
                <a:defRPr/>
              </a:pPr>
              <a:endParaRPr lang="en-ID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A7C69C2D-C42B-CBC5-640E-45A13EAFE9CC}"/>
              </a:ext>
            </a:extLst>
          </p:cNvPr>
          <p:cNvGrpSpPr/>
          <p:nvPr/>
        </p:nvGrpSpPr>
        <p:grpSpPr>
          <a:xfrm>
            <a:off x="302263" y="196355"/>
            <a:ext cx="891111" cy="891111"/>
            <a:chOff x="4126010" y="2497533"/>
            <a:chExt cx="891174" cy="891174"/>
          </a:xfrm>
        </p:grpSpPr>
        <p:sp>
          <p:nvSpPr>
            <p:cNvPr id="130" name="Oval 2">
              <a:extLst>
                <a:ext uri="{FF2B5EF4-FFF2-40B4-BE49-F238E27FC236}">
                  <a16:creationId xmlns:a16="http://schemas.microsoft.com/office/drawing/2014/main" id="{82DCC6F1-C471-07A1-B2B7-7757DF98C13F}"/>
                </a:ext>
              </a:extLst>
            </p:cNvPr>
            <p:cNvSpPr/>
            <p:nvPr/>
          </p:nvSpPr>
          <p:spPr>
            <a:xfrm>
              <a:off x="4126010" y="2497533"/>
              <a:ext cx="891174" cy="891174"/>
            </a:xfrm>
            <a:prstGeom prst="ellipse">
              <a:avLst/>
            </a:prstGeom>
            <a:solidFill>
              <a:srgbClr val="EBF1F9"/>
            </a:solidFill>
            <a:ln>
              <a:noFill/>
            </a:ln>
            <a:effectLst>
              <a:outerShdw blurRad="596900" dist="127000" dir="3000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0">
                <a:defRPr/>
              </a:pPr>
              <a:endParaRPr lang="en-US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pic>
          <p:nvPicPr>
            <p:cNvPr id="191" name="object 6">
              <a:extLst>
                <a:ext uri="{FF2B5EF4-FFF2-40B4-BE49-F238E27FC236}">
                  <a16:creationId xmlns:a16="http://schemas.microsoft.com/office/drawing/2014/main" id="{EDAADAB9-33D9-8AAA-7341-06E4A5936A5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2397" y="2583342"/>
              <a:ext cx="723026" cy="723029"/>
            </a:xfrm>
            <a:prstGeom prst="rect">
              <a:avLst/>
            </a:prstGeom>
          </p:spPr>
        </p:pic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F2DC13B2-D625-0C7A-BA86-112A46CA8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781" y="47348"/>
            <a:ext cx="887637" cy="89111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CFDBB053-97C8-C905-4B3B-EB4699B31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683" y="1850451"/>
            <a:ext cx="2052815" cy="2722831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737EB0EE-CD8C-9F1E-5C57-2D0A275B3380}"/>
              </a:ext>
            </a:extLst>
          </p:cNvPr>
          <p:cNvSpPr txBox="1"/>
          <p:nvPr/>
        </p:nvSpPr>
        <p:spPr>
          <a:xfrm>
            <a:off x="879894" y="2367250"/>
            <a:ext cx="4235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Vi har arbejdet intenst med data i 10 år</a:t>
            </a:r>
            <a:endParaRPr lang="en-US" sz="160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AF1CE8BF-341C-C3E8-D36A-A357775E1EF8}"/>
              </a:ext>
            </a:extLst>
          </p:cNvPr>
          <p:cNvSpPr txBox="1"/>
          <p:nvPr/>
        </p:nvSpPr>
        <p:spPr>
          <a:xfrm>
            <a:off x="879893" y="2983392"/>
            <a:ext cx="4235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Beregnet tæt på 100 effektanalyser</a:t>
            </a:r>
            <a:endParaRPr lang="en-US" sz="1600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CA04D198-13E4-A900-0B67-83307F62AFB5}"/>
              </a:ext>
            </a:extLst>
          </p:cNvPr>
          <p:cNvSpPr txBox="1"/>
          <p:nvPr/>
        </p:nvSpPr>
        <p:spPr>
          <a:xfrm>
            <a:off x="879893" y="3599534"/>
            <a:ext cx="4235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Vi ved hvad der virker og for hvem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682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D6C0ED-60D9-7DEA-1D0B-545529F1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844F696-B919-EC4C-562A-ACE65D4973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566" y="314483"/>
            <a:ext cx="8514919" cy="4514533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ACAC2ADD-66D7-3E09-2A56-2EBB5AA37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120" y="561713"/>
            <a:ext cx="4808308" cy="547492"/>
          </a:xfrm>
          <a:prstGeom prst="rect">
            <a:avLst/>
          </a:prstGeom>
        </p:spPr>
        <p:txBody>
          <a:bodyPr vert="horz" wrap="square" lIns="0" tIns="39277" rIns="0" bIns="0" rtlCol="0">
            <a:spAutoFit/>
          </a:bodyPr>
          <a:lstStyle/>
          <a:p>
            <a:pPr marL="5776">
              <a:spcBef>
                <a:spcPts val="309"/>
              </a:spcBef>
            </a:pPr>
            <a:r>
              <a:rPr lang="da-DK" sz="330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Program</a:t>
            </a:r>
            <a:endParaRPr lang="da-DK" sz="330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8C95EB0-C256-7786-EDB2-6A584C60FB00}"/>
              </a:ext>
            </a:extLst>
          </p:cNvPr>
          <p:cNvSpPr/>
          <p:nvPr/>
        </p:nvSpPr>
        <p:spPr>
          <a:xfrm>
            <a:off x="205368" y="873615"/>
            <a:ext cx="224396" cy="0"/>
          </a:xfrm>
          <a:custGeom>
            <a:avLst/>
            <a:gdLst/>
            <a:ahLst/>
            <a:cxnLst/>
            <a:rect l="l" t="t" r="r" b="b"/>
            <a:pathLst>
              <a:path w="493394">
                <a:moveTo>
                  <a:pt x="0" y="0"/>
                </a:moveTo>
                <a:lnTo>
                  <a:pt x="492854" y="0"/>
                </a:lnTo>
              </a:path>
            </a:pathLst>
          </a:custGeom>
          <a:ln w="99473">
            <a:solidFill>
              <a:srgbClr val="AC966D"/>
            </a:solidFill>
          </a:ln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819" kern="0">
              <a:solidFill>
                <a:sysClr val="windowText" lastClr="000000"/>
              </a:solidFill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F074FDE-A254-0650-2794-73A95FA5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14" y="4269885"/>
            <a:ext cx="896844" cy="437591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6C2DEF3C-AB81-BC43-5B26-04405A14A172}"/>
              </a:ext>
            </a:extLst>
          </p:cNvPr>
          <p:cNvSpPr txBox="1"/>
          <p:nvPr/>
        </p:nvSpPr>
        <p:spPr>
          <a:xfrm>
            <a:off x="526120" y="1057969"/>
            <a:ext cx="6942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Kl. 13.05			Et hurtigt tilløb – Ældrelov &amp; Helhedspleje</a:t>
            </a: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Kl. 13.10			Tema 1: </a:t>
            </a:r>
            <a:r>
              <a:rPr lang="da-DK"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Målgruppe og forløbstype</a:t>
            </a: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Kl. 13.20			Tema 2: Samspil og o</a:t>
            </a:r>
            <a:r>
              <a:rPr lang="da-DK"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rganisering</a:t>
            </a: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Kl. 13.30			Tema 3: </a:t>
            </a:r>
            <a:r>
              <a:rPr lang="da-DK"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Dataunderstøttelse og analyse</a:t>
            </a:r>
            <a:endParaRPr lang="da-DK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Kl. 13.40			Spørgsmål og dialog</a:t>
            </a: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Kl. 13.55			Afrunding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BF8DE20-3230-CD5B-4C02-F31E961AE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692" y="3902631"/>
            <a:ext cx="843921" cy="84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54570-DEFB-DACC-FF53-757E549B7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8FFEAD-AC0D-B452-AEF1-CEF08969A5F0}"/>
              </a:ext>
            </a:extLst>
          </p:cNvPr>
          <p:cNvSpPr/>
          <p:nvPr/>
        </p:nvSpPr>
        <p:spPr>
          <a:xfrm>
            <a:off x="321" y="181"/>
            <a:ext cx="9143358" cy="518427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46C10DD6-3724-97DF-EFA5-92B5C29BBC9E}"/>
              </a:ext>
            </a:extLst>
          </p:cNvPr>
          <p:cNvGrpSpPr/>
          <p:nvPr/>
        </p:nvGrpSpPr>
        <p:grpSpPr>
          <a:xfrm>
            <a:off x="8183859" y="4565235"/>
            <a:ext cx="686496" cy="294278"/>
            <a:chOff x="1612512" y="1653375"/>
            <a:chExt cx="2021148" cy="866399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5D27ADBC-F9C6-71AB-818A-0480EC9CB74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12" y="1785524"/>
              <a:ext cx="132226" cy="140540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4D7E3FBB-2700-6449-07DE-F299A748237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31" y="1783948"/>
              <a:ext cx="127839" cy="142885"/>
            </a:xfrm>
            <a:prstGeom prst="rect">
              <a:avLst/>
            </a:prstGeom>
          </p:spPr>
        </p:pic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B6708480-6B06-B93B-BE38-8AFB79C4A033}"/>
                </a:ext>
              </a:extLst>
            </p:cNvPr>
            <p:cNvSpPr/>
            <p:nvPr/>
          </p:nvSpPr>
          <p:spPr>
            <a:xfrm>
              <a:off x="1994745" y="1787118"/>
              <a:ext cx="34290" cy="137795"/>
            </a:xfrm>
            <a:custGeom>
              <a:avLst/>
              <a:gdLst/>
              <a:ahLst/>
              <a:cxnLst/>
              <a:rect l="l" t="t" r="r" b="b"/>
              <a:pathLst>
                <a:path w="34289" h="137794">
                  <a:moveTo>
                    <a:pt x="33978" y="0"/>
                  </a:moveTo>
                  <a:lnTo>
                    <a:pt x="0" y="0"/>
                  </a:lnTo>
                  <a:lnTo>
                    <a:pt x="0" y="137168"/>
                  </a:lnTo>
                  <a:lnTo>
                    <a:pt x="33978" y="137168"/>
                  </a:lnTo>
                  <a:lnTo>
                    <a:pt x="3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6B24C57C-723C-EA72-A1B7-18FB3C35AB5B}"/>
                </a:ext>
              </a:extLst>
            </p:cNvPr>
            <p:cNvSpPr/>
            <p:nvPr/>
          </p:nvSpPr>
          <p:spPr>
            <a:xfrm>
              <a:off x="1689248" y="1653375"/>
              <a:ext cx="220345" cy="325120"/>
            </a:xfrm>
            <a:custGeom>
              <a:avLst/>
              <a:gdLst/>
              <a:ahLst/>
              <a:cxnLst/>
              <a:rect l="l" t="t" r="r" b="b"/>
              <a:pathLst>
                <a:path w="220344" h="325119">
                  <a:moveTo>
                    <a:pt x="208467" y="0"/>
                  </a:moveTo>
                  <a:lnTo>
                    <a:pt x="202603" y="1874"/>
                  </a:lnTo>
                  <a:lnTo>
                    <a:pt x="193326" y="4795"/>
                  </a:lnTo>
                  <a:lnTo>
                    <a:pt x="190028" y="13371"/>
                  </a:lnTo>
                  <a:lnTo>
                    <a:pt x="169309" y="53200"/>
                  </a:lnTo>
                  <a:lnTo>
                    <a:pt x="146395" y="92908"/>
                  </a:lnTo>
                  <a:lnTo>
                    <a:pt x="121024" y="129524"/>
                  </a:lnTo>
                  <a:lnTo>
                    <a:pt x="94420" y="146640"/>
                  </a:lnTo>
                  <a:lnTo>
                    <a:pt x="86198" y="143618"/>
                  </a:lnTo>
                  <a:lnTo>
                    <a:pt x="56736" y="110619"/>
                  </a:lnTo>
                  <a:lnTo>
                    <a:pt x="41509" y="87714"/>
                  </a:lnTo>
                  <a:lnTo>
                    <a:pt x="36426" y="80704"/>
                  </a:lnTo>
                  <a:lnTo>
                    <a:pt x="30826" y="74840"/>
                  </a:lnTo>
                  <a:lnTo>
                    <a:pt x="23933" y="71152"/>
                  </a:lnTo>
                  <a:lnTo>
                    <a:pt x="14975" y="70668"/>
                  </a:lnTo>
                  <a:lnTo>
                    <a:pt x="8766" y="71558"/>
                  </a:lnTo>
                  <a:lnTo>
                    <a:pt x="2976" y="74353"/>
                  </a:lnTo>
                  <a:lnTo>
                    <a:pt x="724" y="79138"/>
                  </a:lnTo>
                  <a:lnTo>
                    <a:pt x="0" y="85304"/>
                  </a:lnTo>
                  <a:lnTo>
                    <a:pt x="2684" y="90930"/>
                  </a:lnTo>
                  <a:lnTo>
                    <a:pt x="7066" y="95867"/>
                  </a:lnTo>
                  <a:lnTo>
                    <a:pt x="25954" y="113962"/>
                  </a:lnTo>
                  <a:lnTo>
                    <a:pt x="39854" y="127743"/>
                  </a:lnTo>
                  <a:lnTo>
                    <a:pt x="67016" y="156079"/>
                  </a:lnTo>
                  <a:lnTo>
                    <a:pt x="90897" y="190956"/>
                  </a:lnTo>
                  <a:lnTo>
                    <a:pt x="97596" y="228499"/>
                  </a:lnTo>
                  <a:lnTo>
                    <a:pt x="97195" y="237255"/>
                  </a:lnTo>
                  <a:lnTo>
                    <a:pt x="96390" y="245684"/>
                  </a:lnTo>
                  <a:lnTo>
                    <a:pt x="90757" y="289687"/>
                  </a:lnTo>
                  <a:lnTo>
                    <a:pt x="88839" y="309946"/>
                  </a:lnTo>
                  <a:lnTo>
                    <a:pt x="89203" y="321058"/>
                  </a:lnTo>
                  <a:lnTo>
                    <a:pt x="91172" y="324744"/>
                  </a:lnTo>
                  <a:lnTo>
                    <a:pt x="95455" y="325005"/>
                  </a:lnTo>
                  <a:lnTo>
                    <a:pt x="107538" y="320356"/>
                  </a:lnTo>
                  <a:lnTo>
                    <a:pt x="125918" y="278553"/>
                  </a:lnTo>
                  <a:lnTo>
                    <a:pt x="124020" y="229083"/>
                  </a:lnTo>
                  <a:lnTo>
                    <a:pt x="123854" y="210917"/>
                  </a:lnTo>
                  <a:lnTo>
                    <a:pt x="127891" y="171052"/>
                  </a:lnTo>
                  <a:lnTo>
                    <a:pt x="143269" y="131365"/>
                  </a:lnTo>
                  <a:lnTo>
                    <a:pt x="165493" y="90837"/>
                  </a:lnTo>
                  <a:lnTo>
                    <a:pt x="194059" y="46800"/>
                  </a:lnTo>
                  <a:lnTo>
                    <a:pt x="220058" y="12921"/>
                  </a:lnTo>
                  <a:lnTo>
                    <a:pt x="216194" y="1078"/>
                  </a:lnTo>
                  <a:lnTo>
                    <a:pt x="208467" y="0"/>
                  </a:lnTo>
                  <a:close/>
                </a:path>
              </a:pathLst>
            </a:custGeom>
            <a:solidFill>
              <a:srgbClr val="82AD84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EB4B383E-4C3C-7B1B-7FDE-484789AFC1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211" y="1677068"/>
              <a:ext cx="70009" cy="69889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A69299DA-93ED-2D28-C716-BAD9794DE05F}"/>
                </a:ext>
              </a:extLst>
            </p:cNvPr>
            <p:cNvSpPr/>
            <p:nvPr/>
          </p:nvSpPr>
          <p:spPr>
            <a:xfrm>
              <a:off x="1614360" y="1927319"/>
              <a:ext cx="2019300" cy="592455"/>
            </a:xfrm>
            <a:custGeom>
              <a:avLst/>
              <a:gdLst/>
              <a:ahLst/>
              <a:cxnLst/>
              <a:rect l="l" t="t" r="r" b="b"/>
              <a:pathLst>
                <a:path w="2019300" h="592455">
                  <a:moveTo>
                    <a:pt x="453250" y="539419"/>
                  </a:moveTo>
                  <a:lnTo>
                    <a:pt x="400062" y="527443"/>
                  </a:lnTo>
                  <a:lnTo>
                    <a:pt x="340880" y="408305"/>
                  </a:lnTo>
                  <a:lnTo>
                    <a:pt x="327952" y="384708"/>
                  </a:lnTo>
                  <a:lnTo>
                    <a:pt x="316153" y="365607"/>
                  </a:lnTo>
                  <a:lnTo>
                    <a:pt x="309041" y="355866"/>
                  </a:lnTo>
                  <a:lnTo>
                    <a:pt x="305485" y="350989"/>
                  </a:lnTo>
                  <a:lnTo>
                    <a:pt x="295922" y="340880"/>
                  </a:lnTo>
                  <a:lnTo>
                    <a:pt x="338531" y="318262"/>
                  </a:lnTo>
                  <a:lnTo>
                    <a:pt x="356273" y="299681"/>
                  </a:lnTo>
                  <a:lnTo>
                    <a:pt x="368973" y="286385"/>
                  </a:lnTo>
                  <a:lnTo>
                    <a:pt x="387235" y="245224"/>
                  </a:lnTo>
                  <a:lnTo>
                    <a:pt x="393319" y="194792"/>
                  </a:lnTo>
                  <a:lnTo>
                    <a:pt x="390537" y="165011"/>
                  </a:lnTo>
                  <a:lnTo>
                    <a:pt x="370852" y="119875"/>
                  </a:lnTo>
                  <a:lnTo>
                    <a:pt x="324281" y="80162"/>
                  </a:lnTo>
                  <a:lnTo>
                    <a:pt x="314655" y="76415"/>
                  </a:lnTo>
                  <a:lnTo>
                    <a:pt x="314655" y="209778"/>
                  </a:lnTo>
                  <a:lnTo>
                    <a:pt x="312737" y="229019"/>
                  </a:lnTo>
                  <a:lnTo>
                    <a:pt x="283933" y="274955"/>
                  </a:lnTo>
                  <a:lnTo>
                    <a:pt x="247230" y="293497"/>
                  </a:lnTo>
                  <a:lnTo>
                    <a:pt x="198539" y="299681"/>
                  </a:lnTo>
                  <a:lnTo>
                    <a:pt x="142341" y="299681"/>
                  </a:lnTo>
                  <a:lnTo>
                    <a:pt x="142341" y="119875"/>
                  </a:lnTo>
                  <a:lnTo>
                    <a:pt x="221005" y="119875"/>
                  </a:lnTo>
                  <a:lnTo>
                    <a:pt x="274383" y="133578"/>
                  </a:lnTo>
                  <a:lnTo>
                    <a:pt x="308102" y="172783"/>
                  </a:lnTo>
                  <a:lnTo>
                    <a:pt x="314655" y="209778"/>
                  </a:lnTo>
                  <a:lnTo>
                    <a:pt x="314655" y="76415"/>
                  </a:lnTo>
                  <a:lnTo>
                    <a:pt x="295452" y="68922"/>
                  </a:lnTo>
                  <a:lnTo>
                    <a:pt x="262280" y="62179"/>
                  </a:lnTo>
                  <a:lnTo>
                    <a:pt x="224751" y="59931"/>
                  </a:lnTo>
                  <a:lnTo>
                    <a:pt x="142341" y="59931"/>
                  </a:lnTo>
                  <a:lnTo>
                    <a:pt x="0" y="63677"/>
                  </a:lnTo>
                  <a:lnTo>
                    <a:pt x="0" y="104889"/>
                  </a:lnTo>
                  <a:lnTo>
                    <a:pt x="63677" y="119875"/>
                  </a:lnTo>
                  <a:lnTo>
                    <a:pt x="63677" y="524433"/>
                  </a:lnTo>
                  <a:lnTo>
                    <a:pt x="0" y="539419"/>
                  </a:lnTo>
                  <a:lnTo>
                    <a:pt x="0" y="584365"/>
                  </a:lnTo>
                  <a:lnTo>
                    <a:pt x="206019" y="584365"/>
                  </a:lnTo>
                  <a:lnTo>
                    <a:pt x="206019" y="539419"/>
                  </a:lnTo>
                  <a:lnTo>
                    <a:pt x="142341" y="524433"/>
                  </a:lnTo>
                  <a:lnTo>
                    <a:pt x="142341" y="355866"/>
                  </a:lnTo>
                  <a:lnTo>
                    <a:pt x="176060" y="355866"/>
                  </a:lnTo>
                  <a:lnTo>
                    <a:pt x="193306" y="356920"/>
                  </a:lnTo>
                  <a:lnTo>
                    <a:pt x="231876" y="372719"/>
                  </a:lnTo>
                  <a:lnTo>
                    <a:pt x="264528" y="420128"/>
                  </a:lnTo>
                  <a:lnTo>
                    <a:pt x="340880" y="584365"/>
                  </a:lnTo>
                  <a:lnTo>
                    <a:pt x="453250" y="584365"/>
                  </a:lnTo>
                  <a:lnTo>
                    <a:pt x="453250" y="539419"/>
                  </a:lnTo>
                  <a:close/>
                </a:path>
                <a:path w="2019300" h="592455">
                  <a:moveTo>
                    <a:pt x="790397" y="355866"/>
                  </a:moveTo>
                  <a:lnTo>
                    <a:pt x="789178" y="340880"/>
                  </a:lnTo>
                  <a:lnTo>
                    <a:pt x="786015" y="302069"/>
                  </a:lnTo>
                  <a:lnTo>
                    <a:pt x="772909" y="258064"/>
                  </a:lnTo>
                  <a:lnTo>
                    <a:pt x="760260" y="238252"/>
                  </a:lnTo>
                  <a:lnTo>
                    <a:pt x="751052" y="223824"/>
                  </a:lnTo>
                  <a:lnTo>
                    <a:pt x="720458" y="199377"/>
                  </a:lnTo>
                  <a:lnTo>
                    <a:pt x="710984" y="195846"/>
                  </a:lnTo>
                  <a:lnTo>
                    <a:pt x="710984" y="340880"/>
                  </a:lnTo>
                  <a:lnTo>
                    <a:pt x="531164" y="340880"/>
                  </a:lnTo>
                  <a:lnTo>
                    <a:pt x="540346" y="299961"/>
                  </a:lnTo>
                  <a:lnTo>
                    <a:pt x="560374" y="267093"/>
                  </a:lnTo>
                  <a:lnTo>
                    <a:pt x="608291" y="240055"/>
                  </a:lnTo>
                  <a:lnTo>
                    <a:pt x="628561" y="238252"/>
                  </a:lnTo>
                  <a:lnTo>
                    <a:pt x="649033" y="240055"/>
                  </a:lnTo>
                  <a:lnTo>
                    <a:pt x="648855" y="240055"/>
                  </a:lnTo>
                  <a:lnTo>
                    <a:pt x="666305" y="245452"/>
                  </a:lnTo>
                  <a:lnTo>
                    <a:pt x="666153" y="245452"/>
                  </a:lnTo>
                  <a:lnTo>
                    <a:pt x="680237" y="254266"/>
                  </a:lnTo>
                  <a:lnTo>
                    <a:pt x="691489" y="266712"/>
                  </a:lnTo>
                  <a:lnTo>
                    <a:pt x="700011" y="282028"/>
                  </a:lnTo>
                  <a:lnTo>
                    <a:pt x="706107" y="299491"/>
                  </a:lnTo>
                  <a:lnTo>
                    <a:pt x="709764" y="319112"/>
                  </a:lnTo>
                  <a:lnTo>
                    <a:pt x="710984" y="340880"/>
                  </a:lnTo>
                  <a:lnTo>
                    <a:pt x="710984" y="195846"/>
                  </a:lnTo>
                  <a:lnTo>
                    <a:pt x="681126" y="184696"/>
                  </a:lnTo>
                  <a:lnTo>
                    <a:pt x="633056" y="179806"/>
                  </a:lnTo>
                  <a:lnTo>
                    <a:pt x="613257" y="180797"/>
                  </a:lnTo>
                  <a:lnTo>
                    <a:pt x="558888" y="195541"/>
                  </a:lnTo>
                  <a:lnTo>
                    <a:pt x="513588" y="226098"/>
                  </a:lnTo>
                  <a:lnTo>
                    <a:pt x="479196" y="270179"/>
                  </a:lnTo>
                  <a:lnTo>
                    <a:pt x="462991" y="306425"/>
                  </a:lnTo>
                  <a:lnTo>
                    <a:pt x="452869" y="347256"/>
                  </a:lnTo>
                  <a:lnTo>
                    <a:pt x="449503" y="391820"/>
                  </a:lnTo>
                  <a:lnTo>
                    <a:pt x="452361" y="435825"/>
                  </a:lnTo>
                  <a:lnTo>
                    <a:pt x="460933" y="474903"/>
                  </a:lnTo>
                  <a:lnTo>
                    <a:pt x="495211" y="538289"/>
                  </a:lnTo>
                  <a:lnTo>
                    <a:pt x="551586" y="578472"/>
                  </a:lnTo>
                  <a:lnTo>
                    <a:pt x="629323" y="591858"/>
                  </a:lnTo>
                  <a:lnTo>
                    <a:pt x="645871" y="591273"/>
                  </a:lnTo>
                  <a:lnTo>
                    <a:pt x="691870" y="582498"/>
                  </a:lnTo>
                  <a:lnTo>
                    <a:pt x="730923" y="567182"/>
                  </a:lnTo>
                  <a:lnTo>
                    <a:pt x="764451" y="547751"/>
                  </a:lnTo>
                  <a:lnTo>
                    <a:pt x="788885" y="529678"/>
                  </a:lnTo>
                  <a:lnTo>
                    <a:pt x="762660" y="490728"/>
                  </a:lnTo>
                  <a:lnTo>
                    <a:pt x="747674" y="500456"/>
                  </a:lnTo>
                  <a:lnTo>
                    <a:pt x="742175" y="503974"/>
                  </a:lnTo>
                  <a:lnTo>
                    <a:pt x="700849" y="521436"/>
                  </a:lnTo>
                  <a:lnTo>
                    <a:pt x="661530" y="530237"/>
                  </a:lnTo>
                  <a:lnTo>
                    <a:pt x="636803" y="531926"/>
                  </a:lnTo>
                  <a:lnTo>
                    <a:pt x="613867" y="529678"/>
                  </a:lnTo>
                  <a:lnTo>
                    <a:pt x="613486" y="529678"/>
                  </a:lnTo>
                  <a:lnTo>
                    <a:pt x="573874" y="511327"/>
                  </a:lnTo>
                  <a:lnTo>
                    <a:pt x="544804" y="475310"/>
                  </a:lnTo>
                  <a:lnTo>
                    <a:pt x="530021" y="426250"/>
                  </a:lnTo>
                  <a:lnTo>
                    <a:pt x="528167" y="397065"/>
                  </a:lnTo>
                  <a:lnTo>
                    <a:pt x="786638" y="395579"/>
                  </a:lnTo>
                  <a:lnTo>
                    <a:pt x="790397" y="355866"/>
                  </a:lnTo>
                  <a:close/>
                </a:path>
                <a:path w="2019300" h="592455">
                  <a:moveTo>
                    <a:pt x="1243634" y="543166"/>
                  </a:moveTo>
                  <a:lnTo>
                    <a:pt x="1187450" y="524433"/>
                  </a:lnTo>
                  <a:lnTo>
                    <a:pt x="1187450" y="314655"/>
                  </a:lnTo>
                  <a:lnTo>
                    <a:pt x="1185570" y="284581"/>
                  </a:lnTo>
                  <a:lnTo>
                    <a:pt x="1170597" y="234950"/>
                  </a:lnTo>
                  <a:lnTo>
                    <a:pt x="1140383" y="199834"/>
                  </a:lnTo>
                  <a:lnTo>
                    <a:pt x="1093558" y="182029"/>
                  </a:lnTo>
                  <a:lnTo>
                    <a:pt x="1063828" y="179806"/>
                  </a:lnTo>
                  <a:lnTo>
                    <a:pt x="1031989" y="183184"/>
                  </a:lnTo>
                  <a:lnTo>
                    <a:pt x="1000150" y="193294"/>
                  </a:lnTo>
                  <a:lnTo>
                    <a:pt x="968311" y="210159"/>
                  </a:lnTo>
                  <a:lnTo>
                    <a:pt x="936472" y="233756"/>
                  </a:lnTo>
                  <a:lnTo>
                    <a:pt x="936472" y="7493"/>
                  </a:lnTo>
                  <a:lnTo>
                    <a:pt x="797864" y="11252"/>
                  </a:lnTo>
                  <a:lnTo>
                    <a:pt x="797864" y="52451"/>
                  </a:lnTo>
                  <a:lnTo>
                    <a:pt x="861555" y="67437"/>
                  </a:lnTo>
                  <a:lnTo>
                    <a:pt x="861555" y="524433"/>
                  </a:lnTo>
                  <a:lnTo>
                    <a:pt x="797864" y="543166"/>
                  </a:lnTo>
                  <a:lnTo>
                    <a:pt x="797864" y="584365"/>
                  </a:lnTo>
                  <a:lnTo>
                    <a:pt x="985177" y="584365"/>
                  </a:lnTo>
                  <a:lnTo>
                    <a:pt x="985177" y="543166"/>
                  </a:lnTo>
                  <a:lnTo>
                    <a:pt x="936472" y="524433"/>
                  </a:lnTo>
                  <a:lnTo>
                    <a:pt x="936472" y="303428"/>
                  </a:lnTo>
                  <a:lnTo>
                    <a:pt x="972616" y="269214"/>
                  </a:lnTo>
                  <a:lnTo>
                    <a:pt x="1012228" y="249834"/>
                  </a:lnTo>
                  <a:lnTo>
                    <a:pt x="1050353" y="243484"/>
                  </a:lnTo>
                  <a:lnTo>
                    <a:pt x="1065377" y="244678"/>
                  </a:lnTo>
                  <a:lnTo>
                    <a:pt x="1104099" y="273481"/>
                  </a:lnTo>
                  <a:lnTo>
                    <a:pt x="1112532" y="322160"/>
                  </a:lnTo>
                  <a:lnTo>
                    <a:pt x="1112532" y="525183"/>
                  </a:lnTo>
                  <a:lnTo>
                    <a:pt x="1063828" y="543166"/>
                  </a:lnTo>
                  <a:lnTo>
                    <a:pt x="1063828" y="584365"/>
                  </a:lnTo>
                  <a:lnTo>
                    <a:pt x="1243634" y="584365"/>
                  </a:lnTo>
                  <a:lnTo>
                    <a:pt x="1243634" y="543166"/>
                  </a:lnTo>
                  <a:close/>
                </a:path>
                <a:path w="2019300" h="592455">
                  <a:moveTo>
                    <a:pt x="1629473" y="539419"/>
                  </a:moveTo>
                  <a:lnTo>
                    <a:pt x="1569542" y="524433"/>
                  </a:lnTo>
                  <a:lnTo>
                    <a:pt x="1569542" y="412051"/>
                  </a:lnTo>
                  <a:lnTo>
                    <a:pt x="1569542" y="295935"/>
                  </a:lnTo>
                  <a:lnTo>
                    <a:pt x="1567332" y="266738"/>
                  </a:lnTo>
                  <a:lnTo>
                    <a:pt x="1560728" y="242087"/>
                  </a:lnTo>
                  <a:lnTo>
                    <a:pt x="1557388" y="235991"/>
                  </a:lnTo>
                  <a:lnTo>
                    <a:pt x="1549730" y="221983"/>
                  </a:lnTo>
                  <a:lnTo>
                    <a:pt x="1514792" y="194779"/>
                  </a:lnTo>
                  <a:lnTo>
                    <a:pt x="1464221" y="181470"/>
                  </a:lnTo>
                  <a:lnTo>
                    <a:pt x="1433182" y="179806"/>
                  </a:lnTo>
                  <a:lnTo>
                    <a:pt x="1398625" y="181686"/>
                  </a:lnTo>
                  <a:lnTo>
                    <a:pt x="1362392" y="187299"/>
                  </a:lnTo>
                  <a:lnTo>
                    <a:pt x="1324457" y="196672"/>
                  </a:lnTo>
                  <a:lnTo>
                    <a:pt x="1284846" y="209778"/>
                  </a:lnTo>
                  <a:lnTo>
                    <a:pt x="1288592" y="303428"/>
                  </a:lnTo>
                  <a:lnTo>
                    <a:pt x="1337284" y="303428"/>
                  </a:lnTo>
                  <a:lnTo>
                    <a:pt x="1347774" y="247230"/>
                  </a:lnTo>
                  <a:lnTo>
                    <a:pt x="1356753" y="244233"/>
                  </a:lnTo>
                  <a:lnTo>
                    <a:pt x="1370761" y="240639"/>
                  </a:lnTo>
                  <a:lnTo>
                    <a:pt x="1386547" y="238061"/>
                  </a:lnTo>
                  <a:lnTo>
                    <a:pt x="1404112" y="236512"/>
                  </a:lnTo>
                  <a:lnTo>
                    <a:pt x="1423441" y="235991"/>
                  </a:lnTo>
                  <a:lnTo>
                    <a:pt x="1454581" y="240207"/>
                  </a:lnTo>
                  <a:lnTo>
                    <a:pt x="1476819" y="252857"/>
                  </a:lnTo>
                  <a:lnTo>
                    <a:pt x="1490167" y="273926"/>
                  </a:lnTo>
                  <a:lnTo>
                    <a:pt x="1494612" y="303428"/>
                  </a:lnTo>
                  <a:lnTo>
                    <a:pt x="1494612" y="363359"/>
                  </a:lnTo>
                  <a:lnTo>
                    <a:pt x="1494612" y="412051"/>
                  </a:lnTo>
                  <a:lnTo>
                    <a:pt x="1494612" y="471982"/>
                  </a:lnTo>
                  <a:lnTo>
                    <a:pt x="1481874" y="486968"/>
                  </a:lnTo>
                  <a:lnTo>
                    <a:pt x="1450060" y="512749"/>
                  </a:lnTo>
                  <a:lnTo>
                    <a:pt x="1412036" y="529399"/>
                  </a:lnTo>
                  <a:lnTo>
                    <a:pt x="1392720" y="531926"/>
                  </a:lnTo>
                  <a:lnTo>
                    <a:pt x="1380388" y="530961"/>
                  </a:lnTo>
                  <a:lnTo>
                    <a:pt x="1346581" y="508025"/>
                  </a:lnTo>
                  <a:lnTo>
                    <a:pt x="1338783" y="471982"/>
                  </a:lnTo>
                  <a:lnTo>
                    <a:pt x="1340269" y="457644"/>
                  </a:lnTo>
                  <a:lnTo>
                    <a:pt x="1376222" y="420281"/>
                  </a:lnTo>
                  <a:lnTo>
                    <a:pt x="1416113" y="412965"/>
                  </a:lnTo>
                  <a:lnTo>
                    <a:pt x="1442173" y="412051"/>
                  </a:lnTo>
                  <a:lnTo>
                    <a:pt x="1494612" y="412051"/>
                  </a:lnTo>
                  <a:lnTo>
                    <a:pt x="1494612" y="363359"/>
                  </a:lnTo>
                  <a:lnTo>
                    <a:pt x="1434680" y="363359"/>
                  </a:lnTo>
                  <a:lnTo>
                    <a:pt x="1372641" y="368007"/>
                  </a:lnTo>
                  <a:lnTo>
                    <a:pt x="1324394" y="381939"/>
                  </a:lnTo>
                  <a:lnTo>
                    <a:pt x="1289939" y="405168"/>
                  </a:lnTo>
                  <a:lnTo>
                    <a:pt x="1269263" y="437680"/>
                  </a:lnTo>
                  <a:lnTo>
                    <a:pt x="1262367" y="479488"/>
                  </a:lnTo>
                  <a:lnTo>
                    <a:pt x="1264196" y="504913"/>
                  </a:lnTo>
                  <a:lnTo>
                    <a:pt x="1278801" y="546481"/>
                  </a:lnTo>
                  <a:lnTo>
                    <a:pt x="1308023" y="575424"/>
                  </a:lnTo>
                  <a:lnTo>
                    <a:pt x="1351851" y="590029"/>
                  </a:lnTo>
                  <a:lnTo>
                    <a:pt x="1379232" y="591858"/>
                  </a:lnTo>
                  <a:lnTo>
                    <a:pt x="1408557" y="588111"/>
                  </a:lnTo>
                  <a:lnTo>
                    <a:pt x="1438046" y="576884"/>
                  </a:lnTo>
                  <a:lnTo>
                    <a:pt x="1467739" y="558152"/>
                  </a:lnTo>
                  <a:lnTo>
                    <a:pt x="1497609" y="531926"/>
                  </a:lnTo>
                  <a:lnTo>
                    <a:pt x="1513344" y="584377"/>
                  </a:lnTo>
                  <a:lnTo>
                    <a:pt x="1629473" y="580618"/>
                  </a:lnTo>
                  <a:lnTo>
                    <a:pt x="1629473" y="539419"/>
                  </a:lnTo>
                  <a:close/>
                </a:path>
                <a:path w="2019300" h="592455">
                  <a:moveTo>
                    <a:pt x="2019033" y="370852"/>
                  </a:moveTo>
                  <a:lnTo>
                    <a:pt x="2016594" y="325996"/>
                  </a:lnTo>
                  <a:lnTo>
                    <a:pt x="2009292" y="286575"/>
                  </a:lnTo>
                  <a:lnTo>
                    <a:pt x="1984984" y="232244"/>
                  </a:lnTo>
                  <a:lnTo>
                    <a:pt x="1972043" y="215773"/>
                  </a:lnTo>
                  <a:lnTo>
                    <a:pt x="1958060" y="201396"/>
                  </a:lnTo>
                  <a:lnTo>
                    <a:pt x="1940369" y="190842"/>
                  </a:lnTo>
                  <a:lnTo>
                    <a:pt x="1940369" y="375348"/>
                  </a:lnTo>
                  <a:lnTo>
                    <a:pt x="1939963" y="391147"/>
                  </a:lnTo>
                  <a:lnTo>
                    <a:pt x="1933994" y="434898"/>
                  </a:lnTo>
                  <a:lnTo>
                    <a:pt x="1920227" y="471716"/>
                  </a:lnTo>
                  <a:lnTo>
                    <a:pt x="1888769" y="507034"/>
                  </a:lnTo>
                  <a:lnTo>
                    <a:pt x="1841677" y="523735"/>
                  </a:lnTo>
                  <a:lnTo>
                    <a:pt x="1827237" y="524433"/>
                  </a:lnTo>
                  <a:lnTo>
                    <a:pt x="1799882" y="523976"/>
                  </a:lnTo>
                  <a:lnTo>
                    <a:pt x="1777784" y="522566"/>
                  </a:lnTo>
                  <a:lnTo>
                    <a:pt x="1760931" y="520217"/>
                  </a:lnTo>
                  <a:lnTo>
                    <a:pt x="1749323" y="516940"/>
                  </a:lnTo>
                  <a:lnTo>
                    <a:pt x="1749323" y="280949"/>
                  </a:lnTo>
                  <a:lnTo>
                    <a:pt x="1786407" y="246862"/>
                  </a:lnTo>
                  <a:lnTo>
                    <a:pt x="1828901" y="233159"/>
                  </a:lnTo>
                  <a:lnTo>
                    <a:pt x="1846707" y="232244"/>
                  </a:lnTo>
                  <a:lnTo>
                    <a:pt x="1869109" y="234619"/>
                  </a:lnTo>
                  <a:lnTo>
                    <a:pt x="1904517" y="253542"/>
                  </a:lnTo>
                  <a:lnTo>
                    <a:pt x="1927504" y="290855"/>
                  </a:lnTo>
                  <a:lnTo>
                    <a:pt x="1938934" y="343484"/>
                  </a:lnTo>
                  <a:lnTo>
                    <a:pt x="1940369" y="375348"/>
                  </a:lnTo>
                  <a:lnTo>
                    <a:pt x="1940369" y="190842"/>
                  </a:lnTo>
                  <a:lnTo>
                    <a:pt x="1930996" y="185242"/>
                  </a:lnTo>
                  <a:lnTo>
                    <a:pt x="1898878" y="175552"/>
                  </a:lnTo>
                  <a:lnTo>
                    <a:pt x="1861693" y="172313"/>
                  </a:lnTo>
                  <a:lnTo>
                    <a:pt x="1833029" y="175031"/>
                  </a:lnTo>
                  <a:lnTo>
                    <a:pt x="1804746" y="183184"/>
                  </a:lnTo>
                  <a:lnTo>
                    <a:pt x="1776844" y="196761"/>
                  </a:lnTo>
                  <a:lnTo>
                    <a:pt x="1749323" y="215773"/>
                  </a:lnTo>
                  <a:lnTo>
                    <a:pt x="1749323" y="0"/>
                  </a:lnTo>
                  <a:lnTo>
                    <a:pt x="1614474" y="3759"/>
                  </a:lnTo>
                  <a:lnTo>
                    <a:pt x="1614474" y="44958"/>
                  </a:lnTo>
                  <a:lnTo>
                    <a:pt x="1674406" y="52438"/>
                  </a:lnTo>
                  <a:lnTo>
                    <a:pt x="1674406" y="558139"/>
                  </a:lnTo>
                  <a:lnTo>
                    <a:pt x="1715884" y="577164"/>
                  </a:lnTo>
                  <a:lnTo>
                    <a:pt x="1760118" y="582180"/>
                  </a:lnTo>
                  <a:lnTo>
                    <a:pt x="1813001" y="584365"/>
                  </a:lnTo>
                  <a:lnTo>
                    <a:pt x="1837347" y="583387"/>
                  </a:lnTo>
                  <a:lnTo>
                    <a:pt x="1881555" y="575513"/>
                  </a:lnTo>
                  <a:lnTo>
                    <a:pt x="1919757" y="559981"/>
                  </a:lnTo>
                  <a:lnTo>
                    <a:pt x="1951977" y="537883"/>
                  </a:lnTo>
                  <a:lnTo>
                    <a:pt x="1978152" y="509524"/>
                  </a:lnTo>
                  <a:lnTo>
                    <a:pt x="1998002" y="475627"/>
                  </a:lnTo>
                  <a:lnTo>
                    <a:pt x="2011451" y="436524"/>
                  </a:lnTo>
                  <a:lnTo>
                    <a:pt x="2018195" y="393636"/>
                  </a:lnTo>
                  <a:lnTo>
                    <a:pt x="2019033" y="37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46F48940-B4D9-8B69-D83A-6FD47A4D79D5}"/>
              </a:ext>
            </a:extLst>
          </p:cNvPr>
          <p:cNvGrpSpPr/>
          <p:nvPr/>
        </p:nvGrpSpPr>
        <p:grpSpPr>
          <a:xfrm>
            <a:off x="110171" y="387599"/>
            <a:ext cx="8923658" cy="1188290"/>
            <a:chOff x="578381" y="394111"/>
            <a:chExt cx="7876009" cy="1048783"/>
          </a:xfrm>
        </p:grpSpPr>
        <p:sp>
          <p:nvSpPr>
            <p:cNvPr id="16" name="Pladsholder til tekst 1">
              <a:extLst>
                <a:ext uri="{FF2B5EF4-FFF2-40B4-BE49-F238E27FC236}">
                  <a16:creationId xmlns:a16="http://schemas.microsoft.com/office/drawing/2014/main" id="{1AC55794-0B5F-DA13-10B7-AC33684CCDDD}"/>
                </a:ext>
              </a:extLst>
            </p:cNvPr>
            <p:cNvSpPr txBox="1">
              <a:spLocks/>
            </p:cNvSpPr>
            <p:nvPr/>
          </p:nvSpPr>
          <p:spPr>
            <a:xfrm>
              <a:off x="578381" y="394111"/>
              <a:ext cx="7876009" cy="104878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rm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207935">
                <a:defRPr>
                  <a:latin typeface="+mn-lt"/>
                  <a:ea typeface="+mn-ea"/>
                  <a:cs typeface="+mn-cs"/>
                </a:defRPr>
              </a:lvl2pPr>
              <a:lvl3pPr marL="415869">
                <a:defRPr>
                  <a:latin typeface="+mn-lt"/>
                  <a:ea typeface="+mn-ea"/>
                  <a:cs typeface="+mn-cs"/>
                </a:defRPr>
              </a:lvl3pPr>
              <a:lvl4pPr marL="623804">
                <a:defRPr>
                  <a:latin typeface="+mn-lt"/>
                  <a:ea typeface="+mn-ea"/>
                  <a:cs typeface="+mn-cs"/>
                </a:defRPr>
              </a:lvl4pPr>
              <a:lvl5pPr marL="831738">
                <a:defRPr>
                  <a:latin typeface="+mn-lt"/>
                  <a:ea typeface="+mn-ea"/>
                  <a:cs typeface="+mn-cs"/>
                </a:defRPr>
              </a:lvl5pPr>
              <a:lvl6pPr marL="1039673">
                <a:defRPr>
                  <a:latin typeface="+mn-lt"/>
                  <a:ea typeface="+mn-ea"/>
                  <a:cs typeface="+mn-cs"/>
                </a:defRPr>
              </a:lvl6pPr>
              <a:lvl7pPr marL="1247607">
                <a:defRPr>
                  <a:latin typeface="+mn-lt"/>
                  <a:ea typeface="+mn-ea"/>
                  <a:cs typeface="+mn-cs"/>
                </a:defRPr>
              </a:lvl7pPr>
              <a:lvl8pPr marL="1455542">
                <a:defRPr>
                  <a:latin typeface="+mn-lt"/>
                  <a:ea typeface="+mn-ea"/>
                  <a:cs typeface="+mn-cs"/>
                </a:defRPr>
              </a:lvl8pPr>
              <a:lvl9pPr marL="1663476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kern="0">
                  <a:solidFill>
                    <a:prstClr val="white"/>
                  </a:solidFill>
                  <a:latin typeface="Roboto"/>
                  <a:ea typeface="Roboto"/>
                  <a:cs typeface="Roboto"/>
                </a:rPr>
                <a:t>DigiRehab i den nye ældrelov </a:t>
              </a:r>
              <a:br>
                <a:rPr lang="da-DK" sz="2800" kern="0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da-DK" sz="2800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Data som drivkraft i </a:t>
              </a:r>
              <a:r>
                <a:rPr lang="da-DK" sz="3600" b="1" kern="0">
                  <a:solidFill>
                    <a:srgbClr val="7CBD9B"/>
                  </a:solidFill>
                  <a:latin typeface="Roboto"/>
                  <a:ea typeface="Roboto"/>
                  <a:cs typeface="Roboto"/>
                </a:rPr>
                <a:t>helhedsplejen</a:t>
              </a:r>
              <a:endParaRPr lang="da-DK" sz="2800" b="1" kern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71356B0A-BC7B-29F9-B611-4522438D1F33}"/>
                </a:ext>
              </a:extLst>
            </p:cNvPr>
            <p:cNvSpPr/>
            <p:nvPr/>
          </p:nvSpPr>
          <p:spPr>
            <a:xfrm>
              <a:off x="1650083" y="1312035"/>
              <a:ext cx="1002508" cy="40349"/>
            </a:xfrm>
            <a:custGeom>
              <a:avLst/>
              <a:gdLst>
                <a:gd name="connsiteX0" fmla="*/ 46143 w 2333625"/>
                <a:gd name="connsiteY0" fmla="*/ 74676 h 95250"/>
                <a:gd name="connsiteX1" fmla="*/ 46143 w 2333625"/>
                <a:gd name="connsiteY1" fmla="*/ 74676 h 95250"/>
                <a:gd name="connsiteX2" fmla="*/ 255503 w 2333625"/>
                <a:gd name="connsiteY2" fmla="*/ 91440 h 95250"/>
                <a:gd name="connsiteX3" fmla="*/ 382376 w 2333625"/>
                <a:gd name="connsiteY3" fmla="*/ 96203 h 95250"/>
                <a:gd name="connsiteX4" fmla="*/ 565161 w 2333625"/>
                <a:gd name="connsiteY4" fmla="*/ 94774 h 95250"/>
                <a:gd name="connsiteX5" fmla="*/ 722895 w 2333625"/>
                <a:gd name="connsiteY5" fmla="*/ 92202 h 95250"/>
                <a:gd name="connsiteX6" fmla="*/ 849291 w 2333625"/>
                <a:gd name="connsiteY6" fmla="*/ 89916 h 95250"/>
                <a:gd name="connsiteX7" fmla="*/ 994929 w 2333625"/>
                <a:gd name="connsiteY7" fmla="*/ 86963 h 95250"/>
                <a:gd name="connsiteX8" fmla="*/ 1329732 w 2333625"/>
                <a:gd name="connsiteY8" fmla="*/ 77724 h 95250"/>
                <a:gd name="connsiteX9" fmla="*/ 1462797 w 2333625"/>
                <a:gd name="connsiteY9" fmla="*/ 75533 h 95250"/>
                <a:gd name="connsiteX10" fmla="*/ 1559571 w 2333625"/>
                <a:gd name="connsiteY10" fmla="*/ 74486 h 95250"/>
                <a:gd name="connsiteX11" fmla="*/ 1603290 w 2333625"/>
                <a:gd name="connsiteY11" fmla="*/ 74867 h 95250"/>
                <a:gd name="connsiteX12" fmla="*/ 1709970 w 2333625"/>
                <a:gd name="connsiteY12" fmla="*/ 76391 h 95250"/>
                <a:gd name="connsiteX13" fmla="*/ 1756357 w 2333625"/>
                <a:gd name="connsiteY13" fmla="*/ 77438 h 95250"/>
                <a:gd name="connsiteX14" fmla="*/ 1910567 w 2333625"/>
                <a:gd name="connsiteY14" fmla="*/ 85249 h 95250"/>
                <a:gd name="connsiteX15" fmla="*/ 2079255 w 2333625"/>
                <a:gd name="connsiteY15" fmla="*/ 92869 h 95250"/>
                <a:gd name="connsiteX16" fmla="*/ 2226225 w 2333625"/>
                <a:gd name="connsiteY16" fmla="*/ 95155 h 95250"/>
                <a:gd name="connsiteX17" fmla="*/ 2334239 w 2333625"/>
                <a:gd name="connsiteY17" fmla="*/ 89440 h 95250"/>
                <a:gd name="connsiteX18" fmla="*/ 2334239 w 2333625"/>
                <a:gd name="connsiteY18" fmla="*/ 89345 h 95250"/>
                <a:gd name="connsiteX19" fmla="*/ 2263373 w 2333625"/>
                <a:gd name="connsiteY19" fmla="*/ 78867 h 95250"/>
                <a:gd name="connsiteX20" fmla="*/ 2265468 w 2333625"/>
                <a:gd name="connsiteY20" fmla="*/ 79153 h 95250"/>
                <a:gd name="connsiteX21" fmla="*/ 2108973 w 2333625"/>
                <a:gd name="connsiteY21" fmla="*/ 60770 h 95250"/>
                <a:gd name="connsiteX22" fmla="*/ 1986957 w 2333625"/>
                <a:gd name="connsiteY22" fmla="*/ 49911 h 95250"/>
                <a:gd name="connsiteX23" fmla="*/ 2032392 w 2333625"/>
                <a:gd name="connsiteY23" fmla="*/ 47816 h 95250"/>
                <a:gd name="connsiteX24" fmla="*/ 2096781 w 2333625"/>
                <a:gd name="connsiteY24" fmla="*/ 44482 h 95250"/>
                <a:gd name="connsiteX25" fmla="*/ 2178886 w 2333625"/>
                <a:gd name="connsiteY25" fmla="*/ 40005 h 95250"/>
                <a:gd name="connsiteX26" fmla="*/ 2327476 w 2333625"/>
                <a:gd name="connsiteY26" fmla="*/ 29242 h 95250"/>
                <a:gd name="connsiteX27" fmla="*/ 2327476 w 2333625"/>
                <a:gd name="connsiteY27" fmla="*/ 29147 h 95250"/>
                <a:gd name="connsiteX28" fmla="*/ 2176600 w 2333625"/>
                <a:gd name="connsiteY28" fmla="*/ 22670 h 95250"/>
                <a:gd name="connsiteX29" fmla="*/ 2016390 w 2333625"/>
                <a:gd name="connsiteY29" fmla="*/ 21908 h 95250"/>
                <a:gd name="connsiteX30" fmla="*/ 1863990 w 2333625"/>
                <a:gd name="connsiteY30" fmla="*/ 24575 h 95250"/>
                <a:gd name="connsiteX31" fmla="*/ 1727592 w 2333625"/>
                <a:gd name="connsiteY31" fmla="*/ 28004 h 95250"/>
                <a:gd name="connsiteX32" fmla="*/ 1617197 w 2333625"/>
                <a:gd name="connsiteY32" fmla="*/ 30194 h 95250"/>
                <a:gd name="connsiteX33" fmla="*/ 1563381 w 2333625"/>
                <a:gd name="connsiteY33" fmla="*/ 31242 h 95250"/>
                <a:gd name="connsiteX34" fmla="*/ 1382882 w 2333625"/>
                <a:gd name="connsiteY34" fmla="*/ 32004 h 95250"/>
                <a:gd name="connsiteX35" fmla="*/ 1337162 w 2333625"/>
                <a:gd name="connsiteY35" fmla="*/ 32195 h 95250"/>
                <a:gd name="connsiteX36" fmla="*/ 1257628 w 2333625"/>
                <a:gd name="connsiteY36" fmla="*/ 31337 h 95250"/>
                <a:gd name="connsiteX37" fmla="*/ 1151424 w 2333625"/>
                <a:gd name="connsiteY37" fmla="*/ 30290 h 95250"/>
                <a:gd name="connsiteX38" fmla="*/ 1112848 w 2333625"/>
                <a:gd name="connsiteY38" fmla="*/ 29718 h 95250"/>
                <a:gd name="connsiteX39" fmla="*/ 923396 w 2333625"/>
                <a:gd name="connsiteY39" fmla="*/ 25146 h 95250"/>
                <a:gd name="connsiteX40" fmla="*/ 772806 w 2333625"/>
                <a:gd name="connsiteY40" fmla="*/ 20003 h 95250"/>
                <a:gd name="connsiteX41" fmla="*/ 490580 w 2333625"/>
                <a:gd name="connsiteY41" fmla="*/ 10287 h 95250"/>
                <a:gd name="connsiteX42" fmla="*/ 341323 w 2333625"/>
                <a:gd name="connsiteY42" fmla="*/ 7334 h 95250"/>
                <a:gd name="connsiteX43" fmla="*/ 302937 w 2333625"/>
                <a:gd name="connsiteY43" fmla="*/ 7144 h 95250"/>
                <a:gd name="connsiteX44" fmla="*/ 234738 w 2333625"/>
                <a:gd name="connsiteY44" fmla="*/ 7620 h 95250"/>
                <a:gd name="connsiteX45" fmla="*/ 182541 w 2333625"/>
                <a:gd name="connsiteY45" fmla="*/ 8382 h 95250"/>
                <a:gd name="connsiteX46" fmla="*/ 7186 w 2333625"/>
                <a:gd name="connsiteY46" fmla="*/ 10097 h 95250"/>
                <a:gd name="connsiteX47" fmla="*/ 7186 w 2333625"/>
                <a:gd name="connsiteY47" fmla="*/ 10192 h 95250"/>
                <a:gd name="connsiteX48" fmla="*/ 53287 w 2333625"/>
                <a:gd name="connsiteY48" fmla="*/ 17240 h 95250"/>
                <a:gd name="connsiteX49" fmla="*/ 100245 w 2333625"/>
                <a:gd name="connsiteY49" fmla="*/ 23241 h 95250"/>
                <a:gd name="connsiteX50" fmla="*/ 187113 w 2333625"/>
                <a:gd name="connsiteY50" fmla="*/ 33242 h 95250"/>
                <a:gd name="connsiteX51" fmla="*/ 203211 w 2333625"/>
                <a:gd name="connsiteY51" fmla="*/ 34576 h 95250"/>
                <a:gd name="connsiteX52" fmla="*/ 249502 w 2333625"/>
                <a:gd name="connsiteY52" fmla="*/ 38005 h 95250"/>
                <a:gd name="connsiteX53" fmla="*/ 351705 w 2333625"/>
                <a:gd name="connsiteY53" fmla="*/ 44291 h 95250"/>
                <a:gd name="connsiteX54" fmla="*/ 409236 w 2333625"/>
                <a:gd name="connsiteY54" fmla="*/ 46387 h 95250"/>
                <a:gd name="connsiteX55" fmla="*/ 127773 w 2333625"/>
                <a:gd name="connsiteY55" fmla="*/ 66008 h 95250"/>
                <a:gd name="connsiteX56" fmla="*/ 46143 w 2333625"/>
                <a:gd name="connsiteY56" fmla="*/ 7467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33625" h="95250">
                  <a:moveTo>
                    <a:pt x="46143" y="74676"/>
                  </a:moveTo>
                  <a:cubicBezTo>
                    <a:pt x="46048" y="74676"/>
                    <a:pt x="46048" y="74771"/>
                    <a:pt x="46143" y="74676"/>
                  </a:cubicBezTo>
                  <a:cubicBezTo>
                    <a:pt x="115771" y="82010"/>
                    <a:pt x="185589" y="87535"/>
                    <a:pt x="255503" y="91440"/>
                  </a:cubicBezTo>
                  <a:cubicBezTo>
                    <a:pt x="297794" y="93726"/>
                    <a:pt x="339990" y="95536"/>
                    <a:pt x="382376" y="96203"/>
                  </a:cubicBezTo>
                  <a:cubicBezTo>
                    <a:pt x="443336" y="97250"/>
                    <a:pt x="504201" y="96012"/>
                    <a:pt x="565161" y="94774"/>
                  </a:cubicBezTo>
                  <a:cubicBezTo>
                    <a:pt x="617739" y="93726"/>
                    <a:pt x="670317" y="93059"/>
                    <a:pt x="722895" y="92202"/>
                  </a:cubicBezTo>
                  <a:cubicBezTo>
                    <a:pt x="764995" y="91535"/>
                    <a:pt x="807191" y="90773"/>
                    <a:pt x="849291" y="89916"/>
                  </a:cubicBezTo>
                  <a:cubicBezTo>
                    <a:pt x="897869" y="88964"/>
                    <a:pt x="946351" y="88392"/>
                    <a:pt x="994929" y="86963"/>
                  </a:cubicBezTo>
                  <a:cubicBezTo>
                    <a:pt x="1106562" y="83725"/>
                    <a:pt x="1218099" y="80582"/>
                    <a:pt x="1329732" y="77724"/>
                  </a:cubicBezTo>
                  <a:cubicBezTo>
                    <a:pt x="1374119" y="76581"/>
                    <a:pt x="1418410" y="76010"/>
                    <a:pt x="1462797" y="75533"/>
                  </a:cubicBezTo>
                  <a:cubicBezTo>
                    <a:pt x="1495086" y="75152"/>
                    <a:pt x="1527281" y="74771"/>
                    <a:pt x="1559571" y="74486"/>
                  </a:cubicBezTo>
                  <a:cubicBezTo>
                    <a:pt x="1574144" y="74295"/>
                    <a:pt x="1588717" y="74581"/>
                    <a:pt x="1603290" y="74867"/>
                  </a:cubicBezTo>
                  <a:cubicBezTo>
                    <a:pt x="1638819" y="75343"/>
                    <a:pt x="1674442" y="75914"/>
                    <a:pt x="1709970" y="76391"/>
                  </a:cubicBezTo>
                  <a:cubicBezTo>
                    <a:pt x="1725401" y="76581"/>
                    <a:pt x="1740927" y="76676"/>
                    <a:pt x="1756357" y="77438"/>
                  </a:cubicBezTo>
                  <a:cubicBezTo>
                    <a:pt x="1807697" y="80010"/>
                    <a:pt x="1859132" y="82106"/>
                    <a:pt x="1910567" y="85249"/>
                  </a:cubicBezTo>
                  <a:cubicBezTo>
                    <a:pt x="1966764" y="88678"/>
                    <a:pt x="2023057" y="91154"/>
                    <a:pt x="2079255" y="92869"/>
                  </a:cubicBezTo>
                  <a:cubicBezTo>
                    <a:pt x="2128213" y="94393"/>
                    <a:pt x="2177267" y="95536"/>
                    <a:pt x="2226225" y="95155"/>
                  </a:cubicBezTo>
                  <a:cubicBezTo>
                    <a:pt x="2262230" y="94869"/>
                    <a:pt x="2298425" y="93917"/>
                    <a:pt x="2334239" y="89440"/>
                  </a:cubicBezTo>
                  <a:cubicBezTo>
                    <a:pt x="2334239" y="89440"/>
                    <a:pt x="2334334" y="89345"/>
                    <a:pt x="2334239" y="89345"/>
                  </a:cubicBezTo>
                  <a:cubicBezTo>
                    <a:pt x="2310617" y="85820"/>
                    <a:pt x="2286995" y="82010"/>
                    <a:pt x="2263373" y="78867"/>
                  </a:cubicBezTo>
                  <a:cubicBezTo>
                    <a:pt x="2264040" y="78962"/>
                    <a:pt x="2264706" y="79058"/>
                    <a:pt x="2265468" y="79153"/>
                  </a:cubicBezTo>
                  <a:cubicBezTo>
                    <a:pt x="2213462" y="71723"/>
                    <a:pt x="2161170" y="65818"/>
                    <a:pt x="2108973" y="60770"/>
                  </a:cubicBezTo>
                  <a:cubicBezTo>
                    <a:pt x="2068301" y="56769"/>
                    <a:pt x="2027629" y="53150"/>
                    <a:pt x="1986957" y="49911"/>
                  </a:cubicBezTo>
                  <a:cubicBezTo>
                    <a:pt x="2002102" y="49244"/>
                    <a:pt x="2017247" y="48578"/>
                    <a:pt x="2032392" y="47816"/>
                  </a:cubicBezTo>
                  <a:cubicBezTo>
                    <a:pt x="2053823" y="46768"/>
                    <a:pt x="2075254" y="45530"/>
                    <a:pt x="2096781" y="44482"/>
                  </a:cubicBezTo>
                  <a:cubicBezTo>
                    <a:pt x="2124117" y="43244"/>
                    <a:pt x="2151550" y="41339"/>
                    <a:pt x="2178886" y="40005"/>
                  </a:cubicBezTo>
                  <a:cubicBezTo>
                    <a:pt x="2228512" y="37529"/>
                    <a:pt x="2278041" y="34004"/>
                    <a:pt x="2327476" y="29242"/>
                  </a:cubicBezTo>
                  <a:cubicBezTo>
                    <a:pt x="2327571" y="29242"/>
                    <a:pt x="2327571" y="29147"/>
                    <a:pt x="2327476" y="29147"/>
                  </a:cubicBezTo>
                  <a:cubicBezTo>
                    <a:pt x="2277375" y="24098"/>
                    <a:pt x="2226892" y="23622"/>
                    <a:pt x="2176600" y="22670"/>
                  </a:cubicBezTo>
                  <a:cubicBezTo>
                    <a:pt x="2123260" y="21622"/>
                    <a:pt x="2069825" y="21527"/>
                    <a:pt x="2016390" y="21908"/>
                  </a:cubicBezTo>
                  <a:cubicBezTo>
                    <a:pt x="1965621" y="22193"/>
                    <a:pt x="1914758" y="23146"/>
                    <a:pt x="1863990" y="24575"/>
                  </a:cubicBezTo>
                  <a:cubicBezTo>
                    <a:pt x="1818555" y="25908"/>
                    <a:pt x="1773121" y="27146"/>
                    <a:pt x="1727592" y="28004"/>
                  </a:cubicBezTo>
                  <a:cubicBezTo>
                    <a:pt x="1690825" y="28766"/>
                    <a:pt x="1654059" y="29432"/>
                    <a:pt x="1617197" y="30194"/>
                  </a:cubicBezTo>
                  <a:cubicBezTo>
                    <a:pt x="1599290" y="30575"/>
                    <a:pt x="1581288" y="31147"/>
                    <a:pt x="1563381" y="31242"/>
                  </a:cubicBezTo>
                  <a:cubicBezTo>
                    <a:pt x="1503183" y="31528"/>
                    <a:pt x="1443080" y="31814"/>
                    <a:pt x="1382882" y="32004"/>
                  </a:cubicBezTo>
                  <a:cubicBezTo>
                    <a:pt x="1367642" y="32099"/>
                    <a:pt x="1352402" y="32290"/>
                    <a:pt x="1337162" y="32195"/>
                  </a:cubicBezTo>
                  <a:cubicBezTo>
                    <a:pt x="1310682" y="31909"/>
                    <a:pt x="1284108" y="31623"/>
                    <a:pt x="1257628" y="31337"/>
                  </a:cubicBezTo>
                  <a:cubicBezTo>
                    <a:pt x="1222195" y="30956"/>
                    <a:pt x="1186762" y="30575"/>
                    <a:pt x="1151424" y="30290"/>
                  </a:cubicBezTo>
                  <a:cubicBezTo>
                    <a:pt x="1138566" y="30099"/>
                    <a:pt x="1125707" y="30099"/>
                    <a:pt x="1112848" y="29718"/>
                  </a:cubicBezTo>
                  <a:cubicBezTo>
                    <a:pt x="1049697" y="28194"/>
                    <a:pt x="986547" y="26670"/>
                    <a:pt x="923396" y="25146"/>
                  </a:cubicBezTo>
                  <a:cubicBezTo>
                    <a:pt x="873009" y="24003"/>
                    <a:pt x="822907" y="21717"/>
                    <a:pt x="772806" y="20003"/>
                  </a:cubicBezTo>
                  <a:cubicBezTo>
                    <a:pt x="678794" y="16669"/>
                    <a:pt x="584687" y="13049"/>
                    <a:pt x="490580" y="10287"/>
                  </a:cubicBezTo>
                  <a:cubicBezTo>
                    <a:pt x="440859" y="8763"/>
                    <a:pt x="391044" y="7715"/>
                    <a:pt x="341323" y="7334"/>
                  </a:cubicBezTo>
                  <a:cubicBezTo>
                    <a:pt x="328560" y="7239"/>
                    <a:pt x="315701" y="7144"/>
                    <a:pt x="302937" y="7144"/>
                  </a:cubicBezTo>
                  <a:cubicBezTo>
                    <a:pt x="280173" y="7144"/>
                    <a:pt x="257503" y="7334"/>
                    <a:pt x="234738" y="7620"/>
                  </a:cubicBezTo>
                  <a:cubicBezTo>
                    <a:pt x="217308" y="7811"/>
                    <a:pt x="199972" y="8477"/>
                    <a:pt x="182541" y="8382"/>
                  </a:cubicBezTo>
                  <a:cubicBezTo>
                    <a:pt x="124058" y="8382"/>
                    <a:pt x="65670" y="9811"/>
                    <a:pt x="7186" y="10097"/>
                  </a:cubicBezTo>
                  <a:cubicBezTo>
                    <a:pt x="7186" y="10097"/>
                    <a:pt x="7091" y="10192"/>
                    <a:pt x="7186" y="10192"/>
                  </a:cubicBezTo>
                  <a:cubicBezTo>
                    <a:pt x="22521" y="12764"/>
                    <a:pt x="37857" y="15240"/>
                    <a:pt x="53287" y="17240"/>
                  </a:cubicBezTo>
                  <a:cubicBezTo>
                    <a:pt x="68908" y="19336"/>
                    <a:pt x="84624" y="21241"/>
                    <a:pt x="100245" y="23241"/>
                  </a:cubicBezTo>
                  <a:cubicBezTo>
                    <a:pt x="129201" y="26861"/>
                    <a:pt x="158157" y="30099"/>
                    <a:pt x="187113" y="33242"/>
                  </a:cubicBezTo>
                  <a:cubicBezTo>
                    <a:pt x="192447" y="33814"/>
                    <a:pt x="197877" y="34100"/>
                    <a:pt x="203211" y="34576"/>
                  </a:cubicBezTo>
                  <a:cubicBezTo>
                    <a:pt x="218641" y="35814"/>
                    <a:pt x="234072" y="36957"/>
                    <a:pt x="249502" y="38005"/>
                  </a:cubicBezTo>
                  <a:cubicBezTo>
                    <a:pt x="283697" y="40481"/>
                    <a:pt x="317701" y="42577"/>
                    <a:pt x="351705" y="44291"/>
                  </a:cubicBezTo>
                  <a:cubicBezTo>
                    <a:pt x="370851" y="45244"/>
                    <a:pt x="390091" y="45911"/>
                    <a:pt x="409236" y="46387"/>
                  </a:cubicBezTo>
                  <a:cubicBezTo>
                    <a:pt x="315225" y="49720"/>
                    <a:pt x="221308" y="56483"/>
                    <a:pt x="127773" y="66008"/>
                  </a:cubicBezTo>
                  <a:cubicBezTo>
                    <a:pt x="100531" y="68866"/>
                    <a:pt x="73385" y="71628"/>
                    <a:pt x="46143" y="74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4161">
                <a:defRPr/>
              </a:pPr>
              <a:endParaRPr lang="en-ID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82D5BDE1-01B5-E933-5F06-2B6167DF3455}"/>
              </a:ext>
            </a:extLst>
          </p:cNvPr>
          <p:cNvGrpSpPr/>
          <p:nvPr/>
        </p:nvGrpSpPr>
        <p:grpSpPr>
          <a:xfrm>
            <a:off x="302263" y="196355"/>
            <a:ext cx="891111" cy="891111"/>
            <a:chOff x="4126010" y="2497533"/>
            <a:chExt cx="891174" cy="891174"/>
          </a:xfrm>
        </p:grpSpPr>
        <p:sp>
          <p:nvSpPr>
            <p:cNvPr id="130" name="Oval 2">
              <a:extLst>
                <a:ext uri="{FF2B5EF4-FFF2-40B4-BE49-F238E27FC236}">
                  <a16:creationId xmlns:a16="http://schemas.microsoft.com/office/drawing/2014/main" id="{17654742-3036-3F4D-0D47-C4020716915F}"/>
                </a:ext>
              </a:extLst>
            </p:cNvPr>
            <p:cNvSpPr/>
            <p:nvPr/>
          </p:nvSpPr>
          <p:spPr>
            <a:xfrm>
              <a:off x="4126010" y="2497533"/>
              <a:ext cx="891174" cy="891174"/>
            </a:xfrm>
            <a:prstGeom prst="ellipse">
              <a:avLst/>
            </a:prstGeom>
            <a:solidFill>
              <a:srgbClr val="EBF1F9"/>
            </a:solidFill>
            <a:ln>
              <a:noFill/>
            </a:ln>
            <a:effectLst>
              <a:outerShdw blurRad="596900" dist="127000" dir="3000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0">
                <a:defRPr/>
              </a:pPr>
              <a:endParaRPr lang="en-US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pic>
          <p:nvPicPr>
            <p:cNvPr id="191" name="object 6">
              <a:extLst>
                <a:ext uri="{FF2B5EF4-FFF2-40B4-BE49-F238E27FC236}">
                  <a16:creationId xmlns:a16="http://schemas.microsoft.com/office/drawing/2014/main" id="{8CFA35E3-E69D-EBFD-83AB-719AA49A82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2397" y="2583342"/>
              <a:ext cx="723026" cy="723029"/>
            </a:xfrm>
            <a:prstGeom prst="rect">
              <a:avLst/>
            </a:prstGeom>
          </p:spPr>
        </p:pic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49FE9CC4-6B23-8EBD-2A0F-8B09CA594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292" y="47349"/>
            <a:ext cx="422126" cy="42377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CFE6E5CD-277B-902A-7ABA-FC9E98AC9002}"/>
              </a:ext>
            </a:extLst>
          </p:cNvPr>
          <p:cNvSpPr txBox="1"/>
          <p:nvPr/>
        </p:nvSpPr>
        <p:spPr>
          <a:xfrm>
            <a:off x="879894" y="2367250"/>
            <a:ext cx="4235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Vi ved hvor meget </a:t>
            </a:r>
            <a:r>
              <a:rPr lang="da-DK" sz="1600" b="1" kern="0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selvhjulpenheden</a:t>
            </a:r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stiger</a:t>
            </a:r>
            <a:endParaRPr lang="en-US" sz="160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1EF259C0-33E8-5D90-9B3B-963BF95814B8}"/>
              </a:ext>
            </a:extLst>
          </p:cNvPr>
          <p:cNvSpPr txBox="1"/>
          <p:nvPr/>
        </p:nvSpPr>
        <p:spPr>
          <a:xfrm>
            <a:off x="879893" y="2983392"/>
            <a:ext cx="4235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Behovet for hjælp falder markant</a:t>
            </a:r>
            <a:endParaRPr lang="en-US" sz="1600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99C3D2E9-10A8-0F74-9B55-0E699357AA59}"/>
              </a:ext>
            </a:extLst>
          </p:cNvPr>
          <p:cNvSpPr txBox="1"/>
          <p:nvPr/>
        </p:nvSpPr>
        <p:spPr>
          <a:xfrm>
            <a:off x="879893" y="3599534"/>
            <a:ext cx="4235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Vi har kunnet dokumentere det med stor præcision – i minutters ændret pleje</a:t>
            </a:r>
            <a:endParaRPr lang="en-US" sz="160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0ECEC121-3613-DCAB-59DF-9DCEFE535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232" y="1637317"/>
            <a:ext cx="2479768" cy="356761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D8F8AE1-E057-70B6-E227-76ABF2FBE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781" y="47348"/>
            <a:ext cx="887637" cy="8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6D442-B2A0-7DDA-0822-5DFB1D950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88ECB3-DCF1-E863-DFE8-22FF5742A5EC}"/>
              </a:ext>
            </a:extLst>
          </p:cNvPr>
          <p:cNvSpPr/>
          <p:nvPr/>
        </p:nvSpPr>
        <p:spPr>
          <a:xfrm>
            <a:off x="0" y="-40771"/>
            <a:ext cx="9143358" cy="518427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163D826-B8E2-4C9F-5D13-07EEA80779B4}"/>
              </a:ext>
            </a:extLst>
          </p:cNvPr>
          <p:cNvGrpSpPr/>
          <p:nvPr/>
        </p:nvGrpSpPr>
        <p:grpSpPr>
          <a:xfrm>
            <a:off x="8416771" y="4824023"/>
            <a:ext cx="686496" cy="294278"/>
            <a:chOff x="1612512" y="1653375"/>
            <a:chExt cx="2021148" cy="866399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C8A32084-4E35-B835-1AD7-E237C64896D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12" y="1785524"/>
              <a:ext cx="132226" cy="140540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7C6AAE83-ED32-DAA2-1A41-266B6CAB3BA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31" y="1783948"/>
              <a:ext cx="127839" cy="142885"/>
            </a:xfrm>
            <a:prstGeom prst="rect">
              <a:avLst/>
            </a:prstGeom>
          </p:spPr>
        </p:pic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4062E54B-322C-72C8-E35B-14433B0C18DB}"/>
                </a:ext>
              </a:extLst>
            </p:cNvPr>
            <p:cNvSpPr/>
            <p:nvPr/>
          </p:nvSpPr>
          <p:spPr>
            <a:xfrm>
              <a:off x="1994745" y="1787118"/>
              <a:ext cx="34290" cy="137795"/>
            </a:xfrm>
            <a:custGeom>
              <a:avLst/>
              <a:gdLst/>
              <a:ahLst/>
              <a:cxnLst/>
              <a:rect l="l" t="t" r="r" b="b"/>
              <a:pathLst>
                <a:path w="34289" h="137794">
                  <a:moveTo>
                    <a:pt x="33978" y="0"/>
                  </a:moveTo>
                  <a:lnTo>
                    <a:pt x="0" y="0"/>
                  </a:lnTo>
                  <a:lnTo>
                    <a:pt x="0" y="137168"/>
                  </a:lnTo>
                  <a:lnTo>
                    <a:pt x="33978" y="137168"/>
                  </a:lnTo>
                  <a:lnTo>
                    <a:pt x="3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31F0C7FE-D9F0-07B6-603E-BD3FAD66FC8E}"/>
                </a:ext>
              </a:extLst>
            </p:cNvPr>
            <p:cNvSpPr/>
            <p:nvPr/>
          </p:nvSpPr>
          <p:spPr>
            <a:xfrm>
              <a:off x="1689248" y="1653375"/>
              <a:ext cx="220345" cy="325120"/>
            </a:xfrm>
            <a:custGeom>
              <a:avLst/>
              <a:gdLst/>
              <a:ahLst/>
              <a:cxnLst/>
              <a:rect l="l" t="t" r="r" b="b"/>
              <a:pathLst>
                <a:path w="220344" h="325119">
                  <a:moveTo>
                    <a:pt x="208467" y="0"/>
                  </a:moveTo>
                  <a:lnTo>
                    <a:pt x="202603" y="1874"/>
                  </a:lnTo>
                  <a:lnTo>
                    <a:pt x="193326" y="4795"/>
                  </a:lnTo>
                  <a:lnTo>
                    <a:pt x="190028" y="13371"/>
                  </a:lnTo>
                  <a:lnTo>
                    <a:pt x="169309" y="53200"/>
                  </a:lnTo>
                  <a:lnTo>
                    <a:pt x="146395" y="92908"/>
                  </a:lnTo>
                  <a:lnTo>
                    <a:pt x="121024" y="129524"/>
                  </a:lnTo>
                  <a:lnTo>
                    <a:pt x="94420" y="146640"/>
                  </a:lnTo>
                  <a:lnTo>
                    <a:pt x="86198" y="143618"/>
                  </a:lnTo>
                  <a:lnTo>
                    <a:pt x="56736" y="110619"/>
                  </a:lnTo>
                  <a:lnTo>
                    <a:pt x="41509" y="87714"/>
                  </a:lnTo>
                  <a:lnTo>
                    <a:pt x="36426" y="80704"/>
                  </a:lnTo>
                  <a:lnTo>
                    <a:pt x="30826" y="74840"/>
                  </a:lnTo>
                  <a:lnTo>
                    <a:pt x="23933" y="71152"/>
                  </a:lnTo>
                  <a:lnTo>
                    <a:pt x="14975" y="70668"/>
                  </a:lnTo>
                  <a:lnTo>
                    <a:pt x="8766" y="71558"/>
                  </a:lnTo>
                  <a:lnTo>
                    <a:pt x="2976" y="74353"/>
                  </a:lnTo>
                  <a:lnTo>
                    <a:pt x="724" y="79138"/>
                  </a:lnTo>
                  <a:lnTo>
                    <a:pt x="0" y="85304"/>
                  </a:lnTo>
                  <a:lnTo>
                    <a:pt x="2684" y="90930"/>
                  </a:lnTo>
                  <a:lnTo>
                    <a:pt x="7066" y="95867"/>
                  </a:lnTo>
                  <a:lnTo>
                    <a:pt x="25954" y="113962"/>
                  </a:lnTo>
                  <a:lnTo>
                    <a:pt x="39854" y="127743"/>
                  </a:lnTo>
                  <a:lnTo>
                    <a:pt x="67016" y="156079"/>
                  </a:lnTo>
                  <a:lnTo>
                    <a:pt x="90897" y="190956"/>
                  </a:lnTo>
                  <a:lnTo>
                    <a:pt x="97596" y="228499"/>
                  </a:lnTo>
                  <a:lnTo>
                    <a:pt x="97195" y="237255"/>
                  </a:lnTo>
                  <a:lnTo>
                    <a:pt x="96390" y="245684"/>
                  </a:lnTo>
                  <a:lnTo>
                    <a:pt x="90757" y="289687"/>
                  </a:lnTo>
                  <a:lnTo>
                    <a:pt x="88839" y="309946"/>
                  </a:lnTo>
                  <a:lnTo>
                    <a:pt x="89203" y="321058"/>
                  </a:lnTo>
                  <a:lnTo>
                    <a:pt x="91172" y="324744"/>
                  </a:lnTo>
                  <a:lnTo>
                    <a:pt x="95455" y="325005"/>
                  </a:lnTo>
                  <a:lnTo>
                    <a:pt x="107538" y="320356"/>
                  </a:lnTo>
                  <a:lnTo>
                    <a:pt x="125918" y="278553"/>
                  </a:lnTo>
                  <a:lnTo>
                    <a:pt x="124020" y="229083"/>
                  </a:lnTo>
                  <a:lnTo>
                    <a:pt x="123854" y="210917"/>
                  </a:lnTo>
                  <a:lnTo>
                    <a:pt x="127891" y="171052"/>
                  </a:lnTo>
                  <a:lnTo>
                    <a:pt x="143269" y="131365"/>
                  </a:lnTo>
                  <a:lnTo>
                    <a:pt x="165493" y="90837"/>
                  </a:lnTo>
                  <a:lnTo>
                    <a:pt x="194059" y="46800"/>
                  </a:lnTo>
                  <a:lnTo>
                    <a:pt x="220058" y="12921"/>
                  </a:lnTo>
                  <a:lnTo>
                    <a:pt x="216194" y="1078"/>
                  </a:lnTo>
                  <a:lnTo>
                    <a:pt x="208467" y="0"/>
                  </a:lnTo>
                  <a:close/>
                </a:path>
              </a:pathLst>
            </a:custGeom>
            <a:solidFill>
              <a:srgbClr val="82AD84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78F2BFE6-DCC8-F0DB-C068-C0545D15501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211" y="1677068"/>
              <a:ext cx="70009" cy="69889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82185B24-6978-4FC8-5AEC-15C8013943C9}"/>
                </a:ext>
              </a:extLst>
            </p:cNvPr>
            <p:cNvSpPr/>
            <p:nvPr/>
          </p:nvSpPr>
          <p:spPr>
            <a:xfrm>
              <a:off x="1614360" y="1927319"/>
              <a:ext cx="2019300" cy="592455"/>
            </a:xfrm>
            <a:custGeom>
              <a:avLst/>
              <a:gdLst/>
              <a:ahLst/>
              <a:cxnLst/>
              <a:rect l="l" t="t" r="r" b="b"/>
              <a:pathLst>
                <a:path w="2019300" h="592455">
                  <a:moveTo>
                    <a:pt x="453250" y="539419"/>
                  </a:moveTo>
                  <a:lnTo>
                    <a:pt x="400062" y="527443"/>
                  </a:lnTo>
                  <a:lnTo>
                    <a:pt x="340880" y="408305"/>
                  </a:lnTo>
                  <a:lnTo>
                    <a:pt x="327952" y="384708"/>
                  </a:lnTo>
                  <a:lnTo>
                    <a:pt x="316153" y="365607"/>
                  </a:lnTo>
                  <a:lnTo>
                    <a:pt x="309041" y="355866"/>
                  </a:lnTo>
                  <a:lnTo>
                    <a:pt x="305485" y="350989"/>
                  </a:lnTo>
                  <a:lnTo>
                    <a:pt x="295922" y="340880"/>
                  </a:lnTo>
                  <a:lnTo>
                    <a:pt x="338531" y="318262"/>
                  </a:lnTo>
                  <a:lnTo>
                    <a:pt x="356273" y="299681"/>
                  </a:lnTo>
                  <a:lnTo>
                    <a:pt x="368973" y="286385"/>
                  </a:lnTo>
                  <a:lnTo>
                    <a:pt x="387235" y="245224"/>
                  </a:lnTo>
                  <a:lnTo>
                    <a:pt x="393319" y="194792"/>
                  </a:lnTo>
                  <a:lnTo>
                    <a:pt x="390537" y="165011"/>
                  </a:lnTo>
                  <a:lnTo>
                    <a:pt x="370852" y="119875"/>
                  </a:lnTo>
                  <a:lnTo>
                    <a:pt x="324281" y="80162"/>
                  </a:lnTo>
                  <a:lnTo>
                    <a:pt x="314655" y="76415"/>
                  </a:lnTo>
                  <a:lnTo>
                    <a:pt x="314655" y="209778"/>
                  </a:lnTo>
                  <a:lnTo>
                    <a:pt x="312737" y="229019"/>
                  </a:lnTo>
                  <a:lnTo>
                    <a:pt x="283933" y="274955"/>
                  </a:lnTo>
                  <a:lnTo>
                    <a:pt x="247230" y="293497"/>
                  </a:lnTo>
                  <a:lnTo>
                    <a:pt x="198539" y="299681"/>
                  </a:lnTo>
                  <a:lnTo>
                    <a:pt x="142341" y="299681"/>
                  </a:lnTo>
                  <a:lnTo>
                    <a:pt x="142341" y="119875"/>
                  </a:lnTo>
                  <a:lnTo>
                    <a:pt x="221005" y="119875"/>
                  </a:lnTo>
                  <a:lnTo>
                    <a:pt x="274383" y="133578"/>
                  </a:lnTo>
                  <a:lnTo>
                    <a:pt x="308102" y="172783"/>
                  </a:lnTo>
                  <a:lnTo>
                    <a:pt x="314655" y="209778"/>
                  </a:lnTo>
                  <a:lnTo>
                    <a:pt x="314655" y="76415"/>
                  </a:lnTo>
                  <a:lnTo>
                    <a:pt x="295452" y="68922"/>
                  </a:lnTo>
                  <a:lnTo>
                    <a:pt x="262280" y="62179"/>
                  </a:lnTo>
                  <a:lnTo>
                    <a:pt x="224751" y="59931"/>
                  </a:lnTo>
                  <a:lnTo>
                    <a:pt x="142341" y="59931"/>
                  </a:lnTo>
                  <a:lnTo>
                    <a:pt x="0" y="63677"/>
                  </a:lnTo>
                  <a:lnTo>
                    <a:pt x="0" y="104889"/>
                  </a:lnTo>
                  <a:lnTo>
                    <a:pt x="63677" y="119875"/>
                  </a:lnTo>
                  <a:lnTo>
                    <a:pt x="63677" y="524433"/>
                  </a:lnTo>
                  <a:lnTo>
                    <a:pt x="0" y="539419"/>
                  </a:lnTo>
                  <a:lnTo>
                    <a:pt x="0" y="584365"/>
                  </a:lnTo>
                  <a:lnTo>
                    <a:pt x="206019" y="584365"/>
                  </a:lnTo>
                  <a:lnTo>
                    <a:pt x="206019" y="539419"/>
                  </a:lnTo>
                  <a:lnTo>
                    <a:pt x="142341" y="524433"/>
                  </a:lnTo>
                  <a:lnTo>
                    <a:pt x="142341" y="355866"/>
                  </a:lnTo>
                  <a:lnTo>
                    <a:pt x="176060" y="355866"/>
                  </a:lnTo>
                  <a:lnTo>
                    <a:pt x="193306" y="356920"/>
                  </a:lnTo>
                  <a:lnTo>
                    <a:pt x="231876" y="372719"/>
                  </a:lnTo>
                  <a:lnTo>
                    <a:pt x="264528" y="420128"/>
                  </a:lnTo>
                  <a:lnTo>
                    <a:pt x="340880" y="584365"/>
                  </a:lnTo>
                  <a:lnTo>
                    <a:pt x="453250" y="584365"/>
                  </a:lnTo>
                  <a:lnTo>
                    <a:pt x="453250" y="539419"/>
                  </a:lnTo>
                  <a:close/>
                </a:path>
                <a:path w="2019300" h="592455">
                  <a:moveTo>
                    <a:pt x="790397" y="355866"/>
                  </a:moveTo>
                  <a:lnTo>
                    <a:pt x="789178" y="340880"/>
                  </a:lnTo>
                  <a:lnTo>
                    <a:pt x="786015" y="302069"/>
                  </a:lnTo>
                  <a:lnTo>
                    <a:pt x="772909" y="258064"/>
                  </a:lnTo>
                  <a:lnTo>
                    <a:pt x="760260" y="238252"/>
                  </a:lnTo>
                  <a:lnTo>
                    <a:pt x="751052" y="223824"/>
                  </a:lnTo>
                  <a:lnTo>
                    <a:pt x="720458" y="199377"/>
                  </a:lnTo>
                  <a:lnTo>
                    <a:pt x="710984" y="195846"/>
                  </a:lnTo>
                  <a:lnTo>
                    <a:pt x="710984" y="340880"/>
                  </a:lnTo>
                  <a:lnTo>
                    <a:pt x="531164" y="340880"/>
                  </a:lnTo>
                  <a:lnTo>
                    <a:pt x="540346" y="299961"/>
                  </a:lnTo>
                  <a:lnTo>
                    <a:pt x="560374" y="267093"/>
                  </a:lnTo>
                  <a:lnTo>
                    <a:pt x="608291" y="240055"/>
                  </a:lnTo>
                  <a:lnTo>
                    <a:pt x="628561" y="238252"/>
                  </a:lnTo>
                  <a:lnTo>
                    <a:pt x="649033" y="240055"/>
                  </a:lnTo>
                  <a:lnTo>
                    <a:pt x="648855" y="240055"/>
                  </a:lnTo>
                  <a:lnTo>
                    <a:pt x="666305" y="245452"/>
                  </a:lnTo>
                  <a:lnTo>
                    <a:pt x="666153" y="245452"/>
                  </a:lnTo>
                  <a:lnTo>
                    <a:pt x="680237" y="254266"/>
                  </a:lnTo>
                  <a:lnTo>
                    <a:pt x="691489" y="266712"/>
                  </a:lnTo>
                  <a:lnTo>
                    <a:pt x="700011" y="282028"/>
                  </a:lnTo>
                  <a:lnTo>
                    <a:pt x="706107" y="299491"/>
                  </a:lnTo>
                  <a:lnTo>
                    <a:pt x="709764" y="319112"/>
                  </a:lnTo>
                  <a:lnTo>
                    <a:pt x="710984" y="340880"/>
                  </a:lnTo>
                  <a:lnTo>
                    <a:pt x="710984" y="195846"/>
                  </a:lnTo>
                  <a:lnTo>
                    <a:pt x="681126" y="184696"/>
                  </a:lnTo>
                  <a:lnTo>
                    <a:pt x="633056" y="179806"/>
                  </a:lnTo>
                  <a:lnTo>
                    <a:pt x="613257" y="180797"/>
                  </a:lnTo>
                  <a:lnTo>
                    <a:pt x="558888" y="195541"/>
                  </a:lnTo>
                  <a:lnTo>
                    <a:pt x="513588" y="226098"/>
                  </a:lnTo>
                  <a:lnTo>
                    <a:pt x="479196" y="270179"/>
                  </a:lnTo>
                  <a:lnTo>
                    <a:pt x="462991" y="306425"/>
                  </a:lnTo>
                  <a:lnTo>
                    <a:pt x="452869" y="347256"/>
                  </a:lnTo>
                  <a:lnTo>
                    <a:pt x="449503" y="391820"/>
                  </a:lnTo>
                  <a:lnTo>
                    <a:pt x="452361" y="435825"/>
                  </a:lnTo>
                  <a:lnTo>
                    <a:pt x="460933" y="474903"/>
                  </a:lnTo>
                  <a:lnTo>
                    <a:pt x="495211" y="538289"/>
                  </a:lnTo>
                  <a:lnTo>
                    <a:pt x="551586" y="578472"/>
                  </a:lnTo>
                  <a:lnTo>
                    <a:pt x="629323" y="591858"/>
                  </a:lnTo>
                  <a:lnTo>
                    <a:pt x="645871" y="591273"/>
                  </a:lnTo>
                  <a:lnTo>
                    <a:pt x="691870" y="582498"/>
                  </a:lnTo>
                  <a:lnTo>
                    <a:pt x="730923" y="567182"/>
                  </a:lnTo>
                  <a:lnTo>
                    <a:pt x="764451" y="547751"/>
                  </a:lnTo>
                  <a:lnTo>
                    <a:pt x="788885" y="529678"/>
                  </a:lnTo>
                  <a:lnTo>
                    <a:pt x="762660" y="490728"/>
                  </a:lnTo>
                  <a:lnTo>
                    <a:pt x="747674" y="500456"/>
                  </a:lnTo>
                  <a:lnTo>
                    <a:pt x="742175" y="503974"/>
                  </a:lnTo>
                  <a:lnTo>
                    <a:pt x="700849" y="521436"/>
                  </a:lnTo>
                  <a:lnTo>
                    <a:pt x="661530" y="530237"/>
                  </a:lnTo>
                  <a:lnTo>
                    <a:pt x="636803" y="531926"/>
                  </a:lnTo>
                  <a:lnTo>
                    <a:pt x="613867" y="529678"/>
                  </a:lnTo>
                  <a:lnTo>
                    <a:pt x="613486" y="529678"/>
                  </a:lnTo>
                  <a:lnTo>
                    <a:pt x="573874" y="511327"/>
                  </a:lnTo>
                  <a:lnTo>
                    <a:pt x="544804" y="475310"/>
                  </a:lnTo>
                  <a:lnTo>
                    <a:pt x="530021" y="426250"/>
                  </a:lnTo>
                  <a:lnTo>
                    <a:pt x="528167" y="397065"/>
                  </a:lnTo>
                  <a:lnTo>
                    <a:pt x="786638" y="395579"/>
                  </a:lnTo>
                  <a:lnTo>
                    <a:pt x="790397" y="355866"/>
                  </a:lnTo>
                  <a:close/>
                </a:path>
                <a:path w="2019300" h="592455">
                  <a:moveTo>
                    <a:pt x="1243634" y="543166"/>
                  </a:moveTo>
                  <a:lnTo>
                    <a:pt x="1187450" y="524433"/>
                  </a:lnTo>
                  <a:lnTo>
                    <a:pt x="1187450" y="314655"/>
                  </a:lnTo>
                  <a:lnTo>
                    <a:pt x="1185570" y="284581"/>
                  </a:lnTo>
                  <a:lnTo>
                    <a:pt x="1170597" y="234950"/>
                  </a:lnTo>
                  <a:lnTo>
                    <a:pt x="1140383" y="199834"/>
                  </a:lnTo>
                  <a:lnTo>
                    <a:pt x="1093558" y="182029"/>
                  </a:lnTo>
                  <a:lnTo>
                    <a:pt x="1063828" y="179806"/>
                  </a:lnTo>
                  <a:lnTo>
                    <a:pt x="1031989" y="183184"/>
                  </a:lnTo>
                  <a:lnTo>
                    <a:pt x="1000150" y="193294"/>
                  </a:lnTo>
                  <a:lnTo>
                    <a:pt x="968311" y="210159"/>
                  </a:lnTo>
                  <a:lnTo>
                    <a:pt x="936472" y="233756"/>
                  </a:lnTo>
                  <a:lnTo>
                    <a:pt x="936472" y="7493"/>
                  </a:lnTo>
                  <a:lnTo>
                    <a:pt x="797864" y="11252"/>
                  </a:lnTo>
                  <a:lnTo>
                    <a:pt x="797864" y="52451"/>
                  </a:lnTo>
                  <a:lnTo>
                    <a:pt x="861555" y="67437"/>
                  </a:lnTo>
                  <a:lnTo>
                    <a:pt x="861555" y="524433"/>
                  </a:lnTo>
                  <a:lnTo>
                    <a:pt x="797864" y="543166"/>
                  </a:lnTo>
                  <a:lnTo>
                    <a:pt x="797864" y="584365"/>
                  </a:lnTo>
                  <a:lnTo>
                    <a:pt x="985177" y="584365"/>
                  </a:lnTo>
                  <a:lnTo>
                    <a:pt x="985177" y="543166"/>
                  </a:lnTo>
                  <a:lnTo>
                    <a:pt x="936472" y="524433"/>
                  </a:lnTo>
                  <a:lnTo>
                    <a:pt x="936472" y="303428"/>
                  </a:lnTo>
                  <a:lnTo>
                    <a:pt x="972616" y="269214"/>
                  </a:lnTo>
                  <a:lnTo>
                    <a:pt x="1012228" y="249834"/>
                  </a:lnTo>
                  <a:lnTo>
                    <a:pt x="1050353" y="243484"/>
                  </a:lnTo>
                  <a:lnTo>
                    <a:pt x="1065377" y="244678"/>
                  </a:lnTo>
                  <a:lnTo>
                    <a:pt x="1104099" y="273481"/>
                  </a:lnTo>
                  <a:lnTo>
                    <a:pt x="1112532" y="322160"/>
                  </a:lnTo>
                  <a:lnTo>
                    <a:pt x="1112532" y="525183"/>
                  </a:lnTo>
                  <a:lnTo>
                    <a:pt x="1063828" y="543166"/>
                  </a:lnTo>
                  <a:lnTo>
                    <a:pt x="1063828" y="584365"/>
                  </a:lnTo>
                  <a:lnTo>
                    <a:pt x="1243634" y="584365"/>
                  </a:lnTo>
                  <a:lnTo>
                    <a:pt x="1243634" y="543166"/>
                  </a:lnTo>
                  <a:close/>
                </a:path>
                <a:path w="2019300" h="592455">
                  <a:moveTo>
                    <a:pt x="1629473" y="539419"/>
                  </a:moveTo>
                  <a:lnTo>
                    <a:pt x="1569542" y="524433"/>
                  </a:lnTo>
                  <a:lnTo>
                    <a:pt x="1569542" y="412051"/>
                  </a:lnTo>
                  <a:lnTo>
                    <a:pt x="1569542" y="295935"/>
                  </a:lnTo>
                  <a:lnTo>
                    <a:pt x="1567332" y="266738"/>
                  </a:lnTo>
                  <a:lnTo>
                    <a:pt x="1560728" y="242087"/>
                  </a:lnTo>
                  <a:lnTo>
                    <a:pt x="1557388" y="235991"/>
                  </a:lnTo>
                  <a:lnTo>
                    <a:pt x="1549730" y="221983"/>
                  </a:lnTo>
                  <a:lnTo>
                    <a:pt x="1514792" y="194779"/>
                  </a:lnTo>
                  <a:lnTo>
                    <a:pt x="1464221" y="181470"/>
                  </a:lnTo>
                  <a:lnTo>
                    <a:pt x="1433182" y="179806"/>
                  </a:lnTo>
                  <a:lnTo>
                    <a:pt x="1398625" y="181686"/>
                  </a:lnTo>
                  <a:lnTo>
                    <a:pt x="1362392" y="187299"/>
                  </a:lnTo>
                  <a:lnTo>
                    <a:pt x="1324457" y="196672"/>
                  </a:lnTo>
                  <a:lnTo>
                    <a:pt x="1284846" y="209778"/>
                  </a:lnTo>
                  <a:lnTo>
                    <a:pt x="1288592" y="303428"/>
                  </a:lnTo>
                  <a:lnTo>
                    <a:pt x="1337284" y="303428"/>
                  </a:lnTo>
                  <a:lnTo>
                    <a:pt x="1347774" y="247230"/>
                  </a:lnTo>
                  <a:lnTo>
                    <a:pt x="1356753" y="244233"/>
                  </a:lnTo>
                  <a:lnTo>
                    <a:pt x="1370761" y="240639"/>
                  </a:lnTo>
                  <a:lnTo>
                    <a:pt x="1386547" y="238061"/>
                  </a:lnTo>
                  <a:lnTo>
                    <a:pt x="1404112" y="236512"/>
                  </a:lnTo>
                  <a:lnTo>
                    <a:pt x="1423441" y="235991"/>
                  </a:lnTo>
                  <a:lnTo>
                    <a:pt x="1454581" y="240207"/>
                  </a:lnTo>
                  <a:lnTo>
                    <a:pt x="1476819" y="252857"/>
                  </a:lnTo>
                  <a:lnTo>
                    <a:pt x="1490167" y="273926"/>
                  </a:lnTo>
                  <a:lnTo>
                    <a:pt x="1494612" y="303428"/>
                  </a:lnTo>
                  <a:lnTo>
                    <a:pt x="1494612" y="363359"/>
                  </a:lnTo>
                  <a:lnTo>
                    <a:pt x="1494612" y="412051"/>
                  </a:lnTo>
                  <a:lnTo>
                    <a:pt x="1494612" y="471982"/>
                  </a:lnTo>
                  <a:lnTo>
                    <a:pt x="1481874" y="486968"/>
                  </a:lnTo>
                  <a:lnTo>
                    <a:pt x="1450060" y="512749"/>
                  </a:lnTo>
                  <a:lnTo>
                    <a:pt x="1412036" y="529399"/>
                  </a:lnTo>
                  <a:lnTo>
                    <a:pt x="1392720" y="531926"/>
                  </a:lnTo>
                  <a:lnTo>
                    <a:pt x="1380388" y="530961"/>
                  </a:lnTo>
                  <a:lnTo>
                    <a:pt x="1346581" y="508025"/>
                  </a:lnTo>
                  <a:lnTo>
                    <a:pt x="1338783" y="471982"/>
                  </a:lnTo>
                  <a:lnTo>
                    <a:pt x="1340269" y="457644"/>
                  </a:lnTo>
                  <a:lnTo>
                    <a:pt x="1376222" y="420281"/>
                  </a:lnTo>
                  <a:lnTo>
                    <a:pt x="1416113" y="412965"/>
                  </a:lnTo>
                  <a:lnTo>
                    <a:pt x="1442173" y="412051"/>
                  </a:lnTo>
                  <a:lnTo>
                    <a:pt x="1494612" y="412051"/>
                  </a:lnTo>
                  <a:lnTo>
                    <a:pt x="1494612" y="363359"/>
                  </a:lnTo>
                  <a:lnTo>
                    <a:pt x="1434680" y="363359"/>
                  </a:lnTo>
                  <a:lnTo>
                    <a:pt x="1372641" y="368007"/>
                  </a:lnTo>
                  <a:lnTo>
                    <a:pt x="1324394" y="381939"/>
                  </a:lnTo>
                  <a:lnTo>
                    <a:pt x="1289939" y="405168"/>
                  </a:lnTo>
                  <a:lnTo>
                    <a:pt x="1269263" y="437680"/>
                  </a:lnTo>
                  <a:lnTo>
                    <a:pt x="1262367" y="479488"/>
                  </a:lnTo>
                  <a:lnTo>
                    <a:pt x="1264196" y="504913"/>
                  </a:lnTo>
                  <a:lnTo>
                    <a:pt x="1278801" y="546481"/>
                  </a:lnTo>
                  <a:lnTo>
                    <a:pt x="1308023" y="575424"/>
                  </a:lnTo>
                  <a:lnTo>
                    <a:pt x="1351851" y="590029"/>
                  </a:lnTo>
                  <a:lnTo>
                    <a:pt x="1379232" y="591858"/>
                  </a:lnTo>
                  <a:lnTo>
                    <a:pt x="1408557" y="588111"/>
                  </a:lnTo>
                  <a:lnTo>
                    <a:pt x="1438046" y="576884"/>
                  </a:lnTo>
                  <a:lnTo>
                    <a:pt x="1467739" y="558152"/>
                  </a:lnTo>
                  <a:lnTo>
                    <a:pt x="1497609" y="531926"/>
                  </a:lnTo>
                  <a:lnTo>
                    <a:pt x="1513344" y="584377"/>
                  </a:lnTo>
                  <a:lnTo>
                    <a:pt x="1629473" y="580618"/>
                  </a:lnTo>
                  <a:lnTo>
                    <a:pt x="1629473" y="539419"/>
                  </a:lnTo>
                  <a:close/>
                </a:path>
                <a:path w="2019300" h="592455">
                  <a:moveTo>
                    <a:pt x="2019033" y="370852"/>
                  </a:moveTo>
                  <a:lnTo>
                    <a:pt x="2016594" y="325996"/>
                  </a:lnTo>
                  <a:lnTo>
                    <a:pt x="2009292" y="286575"/>
                  </a:lnTo>
                  <a:lnTo>
                    <a:pt x="1984984" y="232244"/>
                  </a:lnTo>
                  <a:lnTo>
                    <a:pt x="1972043" y="215773"/>
                  </a:lnTo>
                  <a:lnTo>
                    <a:pt x="1958060" y="201396"/>
                  </a:lnTo>
                  <a:lnTo>
                    <a:pt x="1940369" y="190842"/>
                  </a:lnTo>
                  <a:lnTo>
                    <a:pt x="1940369" y="375348"/>
                  </a:lnTo>
                  <a:lnTo>
                    <a:pt x="1939963" y="391147"/>
                  </a:lnTo>
                  <a:lnTo>
                    <a:pt x="1933994" y="434898"/>
                  </a:lnTo>
                  <a:lnTo>
                    <a:pt x="1920227" y="471716"/>
                  </a:lnTo>
                  <a:lnTo>
                    <a:pt x="1888769" y="507034"/>
                  </a:lnTo>
                  <a:lnTo>
                    <a:pt x="1841677" y="523735"/>
                  </a:lnTo>
                  <a:lnTo>
                    <a:pt x="1827237" y="524433"/>
                  </a:lnTo>
                  <a:lnTo>
                    <a:pt x="1799882" y="523976"/>
                  </a:lnTo>
                  <a:lnTo>
                    <a:pt x="1777784" y="522566"/>
                  </a:lnTo>
                  <a:lnTo>
                    <a:pt x="1760931" y="520217"/>
                  </a:lnTo>
                  <a:lnTo>
                    <a:pt x="1749323" y="516940"/>
                  </a:lnTo>
                  <a:lnTo>
                    <a:pt x="1749323" y="280949"/>
                  </a:lnTo>
                  <a:lnTo>
                    <a:pt x="1786407" y="246862"/>
                  </a:lnTo>
                  <a:lnTo>
                    <a:pt x="1828901" y="233159"/>
                  </a:lnTo>
                  <a:lnTo>
                    <a:pt x="1846707" y="232244"/>
                  </a:lnTo>
                  <a:lnTo>
                    <a:pt x="1869109" y="234619"/>
                  </a:lnTo>
                  <a:lnTo>
                    <a:pt x="1904517" y="253542"/>
                  </a:lnTo>
                  <a:lnTo>
                    <a:pt x="1927504" y="290855"/>
                  </a:lnTo>
                  <a:lnTo>
                    <a:pt x="1938934" y="343484"/>
                  </a:lnTo>
                  <a:lnTo>
                    <a:pt x="1940369" y="375348"/>
                  </a:lnTo>
                  <a:lnTo>
                    <a:pt x="1940369" y="190842"/>
                  </a:lnTo>
                  <a:lnTo>
                    <a:pt x="1930996" y="185242"/>
                  </a:lnTo>
                  <a:lnTo>
                    <a:pt x="1898878" y="175552"/>
                  </a:lnTo>
                  <a:lnTo>
                    <a:pt x="1861693" y="172313"/>
                  </a:lnTo>
                  <a:lnTo>
                    <a:pt x="1833029" y="175031"/>
                  </a:lnTo>
                  <a:lnTo>
                    <a:pt x="1804746" y="183184"/>
                  </a:lnTo>
                  <a:lnTo>
                    <a:pt x="1776844" y="196761"/>
                  </a:lnTo>
                  <a:lnTo>
                    <a:pt x="1749323" y="215773"/>
                  </a:lnTo>
                  <a:lnTo>
                    <a:pt x="1749323" y="0"/>
                  </a:lnTo>
                  <a:lnTo>
                    <a:pt x="1614474" y="3759"/>
                  </a:lnTo>
                  <a:lnTo>
                    <a:pt x="1614474" y="44958"/>
                  </a:lnTo>
                  <a:lnTo>
                    <a:pt x="1674406" y="52438"/>
                  </a:lnTo>
                  <a:lnTo>
                    <a:pt x="1674406" y="558139"/>
                  </a:lnTo>
                  <a:lnTo>
                    <a:pt x="1715884" y="577164"/>
                  </a:lnTo>
                  <a:lnTo>
                    <a:pt x="1760118" y="582180"/>
                  </a:lnTo>
                  <a:lnTo>
                    <a:pt x="1813001" y="584365"/>
                  </a:lnTo>
                  <a:lnTo>
                    <a:pt x="1837347" y="583387"/>
                  </a:lnTo>
                  <a:lnTo>
                    <a:pt x="1881555" y="575513"/>
                  </a:lnTo>
                  <a:lnTo>
                    <a:pt x="1919757" y="559981"/>
                  </a:lnTo>
                  <a:lnTo>
                    <a:pt x="1951977" y="537883"/>
                  </a:lnTo>
                  <a:lnTo>
                    <a:pt x="1978152" y="509524"/>
                  </a:lnTo>
                  <a:lnTo>
                    <a:pt x="1998002" y="475627"/>
                  </a:lnTo>
                  <a:lnTo>
                    <a:pt x="2011451" y="436524"/>
                  </a:lnTo>
                  <a:lnTo>
                    <a:pt x="2018195" y="393636"/>
                  </a:lnTo>
                  <a:lnTo>
                    <a:pt x="2019033" y="37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8E2F9BE0-38B5-3624-3F2F-3ED5926F40AF}"/>
              </a:ext>
            </a:extLst>
          </p:cNvPr>
          <p:cNvGrpSpPr/>
          <p:nvPr/>
        </p:nvGrpSpPr>
        <p:grpSpPr>
          <a:xfrm>
            <a:off x="110171" y="387599"/>
            <a:ext cx="8923658" cy="1188290"/>
            <a:chOff x="578381" y="394111"/>
            <a:chExt cx="7876009" cy="1048783"/>
          </a:xfrm>
        </p:grpSpPr>
        <p:sp>
          <p:nvSpPr>
            <p:cNvPr id="16" name="Pladsholder til tekst 1">
              <a:extLst>
                <a:ext uri="{FF2B5EF4-FFF2-40B4-BE49-F238E27FC236}">
                  <a16:creationId xmlns:a16="http://schemas.microsoft.com/office/drawing/2014/main" id="{C6E745E1-104B-F433-6C21-3BEBCF966637}"/>
                </a:ext>
              </a:extLst>
            </p:cNvPr>
            <p:cNvSpPr txBox="1">
              <a:spLocks/>
            </p:cNvSpPr>
            <p:nvPr/>
          </p:nvSpPr>
          <p:spPr>
            <a:xfrm>
              <a:off x="578381" y="394111"/>
              <a:ext cx="7876009" cy="104878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rm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207935">
                <a:defRPr>
                  <a:latin typeface="+mn-lt"/>
                  <a:ea typeface="+mn-ea"/>
                  <a:cs typeface="+mn-cs"/>
                </a:defRPr>
              </a:lvl2pPr>
              <a:lvl3pPr marL="415869">
                <a:defRPr>
                  <a:latin typeface="+mn-lt"/>
                  <a:ea typeface="+mn-ea"/>
                  <a:cs typeface="+mn-cs"/>
                </a:defRPr>
              </a:lvl3pPr>
              <a:lvl4pPr marL="623804">
                <a:defRPr>
                  <a:latin typeface="+mn-lt"/>
                  <a:ea typeface="+mn-ea"/>
                  <a:cs typeface="+mn-cs"/>
                </a:defRPr>
              </a:lvl4pPr>
              <a:lvl5pPr marL="831738">
                <a:defRPr>
                  <a:latin typeface="+mn-lt"/>
                  <a:ea typeface="+mn-ea"/>
                  <a:cs typeface="+mn-cs"/>
                </a:defRPr>
              </a:lvl5pPr>
              <a:lvl6pPr marL="1039673">
                <a:defRPr>
                  <a:latin typeface="+mn-lt"/>
                  <a:ea typeface="+mn-ea"/>
                  <a:cs typeface="+mn-cs"/>
                </a:defRPr>
              </a:lvl6pPr>
              <a:lvl7pPr marL="1247607">
                <a:defRPr>
                  <a:latin typeface="+mn-lt"/>
                  <a:ea typeface="+mn-ea"/>
                  <a:cs typeface="+mn-cs"/>
                </a:defRPr>
              </a:lvl7pPr>
              <a:lvl8pPr marL="1455542">
                <a:defRPr>
                  <a:latin typeface="+mn-lt"/>
                  <a:ea typeface="+mn-ea"/>
                  <a:cs typeface="+mn-cs"/>
                </a:defRPr>
              </a:lvl8pPr>
              <a:lvl9pPr marL="1663476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kern="0">
                  <a:solidFill>
                    <a:prstClr val="white"/>
                  </a:solidFill>
                  <a:latin typeface="Roboto"/>
                  <a:ea typeface="Roboto"/>
                  <a:cs typeface="Roboto"/>
                </a:rPr>
                <a:t>DigiRehab i den nye ældrelov </a:t>
              </a:r>
              <a:br>
                <a:rPr lang="da-DK" sz="2800" kern="0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da-DK" sz="2800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Data som drivkraft i </a:t>
              </a:r>
              <a:r>
                <a:rPr lang="da-DK" sz="3600" b="1" kern="0">
                  <a:solidFill>
                    <a:srgbClr val="7CBD9B"/>
                  </a:solidFill>
                  <a:latin typeface="Roboto"/>
                  <a:ea typeface="Roboto"/>
                  <a:cs typeface="Roboto"/>
                </a:rPr>
                <a:t>helhedsplejen</a:t>
              </a:r>
              <a:endParaRPr lang="da-DK" sz="2800" b="1" kern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C06810C4-BC49-0DCE-A84D-094F2068A7B4}"/>
                </a:ext>
              </a:extLst>
            </p:cNvPr>
            <p:cNvSpPr/>
            <p:nvPr/>
          </p:nvSpPr>
          <p:spPr>
            <a:xfrm>
              <a:off x="1650083" y="1312035"/>
              <a:ext cx="1002508" cy="40349"/>
            </a:xfrm>
            <a:custGeom>
              <a:avLst/>
              <a:gdLst>
                <a:gd name="connsiteX0" fmla="*/ 46143 w 2333625"/>
                <a:gd name="connsiteY0" fmla="*/ 74676 h 95250"/>
                <a:gd name="connsiteX1" fmla="*/ 46143 w 2333625"/>
                <a:gd name="connsiteY1" fmla="*/ 74676 h 95250"/>
                <a:gd name="connsiteX2" fmla="*/ 255503 w 2333625"/>
                <a:gd name="connsiteY2" fmla="*/ 91440 h 95250"/>
                <a:gd name="connsiteX3" fmla="*/ 382376 w 2333625"/>
                <a:gd name="connsiteY3" fmla="*/ 96203 h 95250"/>
                <a:gd name="connsiteX4" fmla="*/ 565161 w 2333625"/>
                <a:gd name="connsiteY4" fmla="*/ 94774 h 95250"/>
                <a:gd name="connsiteX5" fmla="*/ 722895 w 2333625"/>
                <a:gd name="connsiteY5" fmla="*/ 92202 h 95250"/>
                <a:gd name="connsiteX6" fmla="*/ 849291 w 2333625"/>
                <a:gd name="connsiteY6" fmla="*/ 89916 h 95250"/>
                <a:gd name="connsiteX7" fmla="*/ 994929 w 2333625"/>
                <a:gd name="connsiteY7" fmla="*/ 86963 h 95250"/>
                <a:gd name="connsiteX8" fmla="*/ 1329732 w 2333625"/>
                <a:gd name="connsiteY8" fmla="*/ 77724 h 95250"/>
                <a:gd name="connsiteX9" fmla="*/ 1462797 w 2333625"/>
                <a:gd name="connsiteY9" fmla="*/ 75533 h 95250"/>
                <a:gd name="connsiteX10" fmla="*/ 1559571 w 2333625"/>
                <a:gd name="connsiteY10" fmla="*/ 74486 h 95250"/>
                <a:gd name="connsiteX11" fmla="*/ 1603290 w 2333625"/>
                <a:gd name="connsiteY11" fmla="*/ 74867 h 95250"/>
                <a:gd name="connsiteX12" fmla="*/ 1709970 w 2333625"/>
                <a:gd name="connsiteY12" fmla="*/ 76391 h 95250"/>
                <a:gd name="connsiteX13" fmla="*/ 1756357 w 2333625"/>
                <a:gd name="connsiteY13" fmla="*/ 77438 h 95250"/>
                <a:gd name="connsiteX14" fmla="*/ 1910567 w 2333625"/>
                <a:gd name="connsiteY14" fmla="*/ 85249 h 95250"/>
                <a:gd name="connsiteX15" fmla="*/ 2079255 w 2333625"/>
                <a:gd name="connsiteY15" fmla="*/ 92869 h 95250"/>
                <a:gd name="connsiteX16" fmla="*/ 2226225 w 2333625"/>
                <a:gd name="connsiteY16" fmla="*/ 95155 h 95250"/>
                <a:gd name="connsiteX17" fmla="*/ 2334239 w 2333625"/>
                <a:gd name="connsiteY17" fmla="*/ 89440 h 95250"/>
                <a:gd name="connsiteX18" fmla="*/ 2334239 w 2333625"/>
                <a:gd name="connsiteY18" fmla="*/ 89345 h 95250"/>
                <a:gd name="connsiteX19" fmla="*/ 2263373 w 2333625"/>
                <a:gd name="connsiteY19" fmla="*/ 78867 h 95250"/>
                <a:gd name="connsiteX20" fmla="*/ 2265468 w 2333625"/>
                <a:gd name="connsiteY20" fmla="*/ 79153 h 95250"/>
                <a:gd name="connsiteX21" fmla="*/ 2108973 w 2333625"/>
                <a:gd name="connsiteY21" fmla="*/ 60770 h 95250"/>
                <a:gd name="connsiteX22" fmla="*/ 1986957 w 2333625"/>
                <a:gd name="connsiteY22" fmla="*/ 49911 h 95250"/>
                <a:gd name="connsiteX23" fmla="*/ 2032392 w 2333625"/>
                <a:gd name="connsiteY23" fmla="*/ 47816 h 95250"/>
                <a:gd name="connsiteX24" fmla="*/ 2096781 w 2333625"/>
                <a:gd name="connsiteY24" fmla="*/ 44482 h 95250"/>
                <a:gd name="connsiteX25" fmla="*/ 2178886 w 2333625"/>
                <a:gd name="connsiteY25" fmla="*/ 40005 h 95250"/>
                <a:gd name="connsiteX26" fmla="*/ 2327476 w 2333625"/>
                <a:gd name="connsiteY26" fmla="*/ 29242 h 95250"/>
                <a:gd name="connsiteX27" fmla="*/ 2327476 w 2333625"/>
                <a:gd name="connsiteY27" fmla="*/ 29147 h 95250"/>
                <a:gd name="connsiteX28" fmla="*/ 2176600 w 2333625"/>
                <a:gd name="connsiteY28" fmla="*/ 22670 h 95250"/>
                <a:gd name="connsiteX29" fmla="*/ 2016390 w 2333625"/>
                <a:gd name="connsiteY29" fmla="*/ 21908 h 95250"/>
                <a:gd name="connsiteX30" fmla="*/ 1863990 w 2333625"/>
                <a:gd name="connsiteY30" fmla="*/ 24575 h 95250"/>
                <a:gd name="connsiteX31" fmla="*/ 1727592 w 2333625"/>
                <a:gd name="connsiteY31" fmla="*/ 28004 h 95250"/>
                <a:gd name="connsiteX32" fmla="*/ 1617197 w 2333625"/>
                <a:gd name="connsiteY32" fmla="*/ 30194 h 95250"/>
                <a:gd name="connsiteX33" fmla="*/ 1563381 w 2333625"/>
                <a:gd name="connsiteY33" fmla="*/ 31242 h 95250"/>
                <a:gd name="connsiteX34" fmla="*/ 1382882 w 2333625"/>
                <a:gd name="connsiteY34" fmla="*/ 32004 h 95250"/>
                <a:gd name="connsiteX35" fmla="*/ 1337162 w 2333625"/>
                <a:gd name="connsiteY35" fmla="*/ 32195 h 95250"/>
                <a:gd name="connsiteX36" fmla="*/ 1257628 w 2333625"/>
                <a:gd name="connsiteY36" fmla="*/ 31337 h 95250"/>
                <a:gd name="connsiteX37" fmla="*/ 1151424 w 2333625"/>
                <a:gd name="connsiteY37" fmla="*/ 30290 h 95250"/>
                <a:gd name="connsiteX38" fmla="*/ 1112848 w 2333625"/>
                <a:gd name="connsiteY38" fmla="*/ 29718 h 95250"/>
                <a:gd name="connsiteX39" fmla="*/ 923396 w 2333625"/>
                <a:gd name="connsiteY39" fmla="*/ 25146 h 95250"/>
                <a:gd name="connsiteX40" fmla="*/ 772806 w 2333625"/>
                <a:gd name="connsiteY40" fmla="*/ 20003 h 95250"/>
                <a:gd name="connsiteX41" fmla="*/ 490580 w 2333625"/>
                <a:gd name="connsiteY41" fmla="*/ 10287 h 95250"/>
                <a:gd name="connsiteX42" fmla="*/ 341323 w 2333625"/>
                <a:gd name="connsiteY42" fmla="*/ 7334 h 95250"/>
                <a:gd name="connsiteX43" fmla="*/ 302937 w 2333625"/>
                <a:gd name="connsiteY43" fmla="*/ 7144 h 95250"/>
                <a:gd name="connsiteX44" fmla="*/ 234738 w 2333625"/>
                <a:gd name="connsiteY44" fmla="*/ 7620 h 95250"/>
                <a:gd name="connsiteX45" fmla="*/ 182541 w 2333625"/>
                <a:gd name="connsiteY45" fmla="*/ 8382 h 95250"/>
                <a:gd name="connsiteX46" fmla="*/ 7186 w 2333625"/>
                <a:gd name="connsiteY46" fmla="*/ 10097 h 95250"/>
                <a:gd name="connsiteX47" fmla="*/ 7186 w 2333625"/>
                <a:gd name="connsiteY47" fmla="*/ 10192 h 95250"/>
                <a:gd name="connsiteX48" fmla="*/ 53287 w 2333625"/>
                <a:gd name="connsiteY48" fmla="*/ 17240 h 95250"/>
                <a:gd name="connsiteX49" fmla="*/ 100245 w 2333625"/>
                <a:gd name="connsiteY49" fmla="*/ 23241 h 95250"/>
                <a:gd name="connsiteX50" fmla="*/ 187113 w 2333625"/>
                <a:gd name="connsiteY50" fmla="*/ 33242 h 95250"/>
                <a:gd name="connsiteX51" fmla="*/ 203211 w 2333625"/>
                <a:gd name="connsiteY51" fmla="*/ 34576 h 95250"/>
                <a:gd name="connsiteX52" fmla="*/ 249502 w 2333625"/>
                <a:gd name="connsiteY52" fmla="*/ 38005 h 95250"/>
                <a:gd name="connsiteX53" fmla="*/ 351705 w 2333625"/>
                <a:gd name="connsiteY53" fmla="*/ 44291 h 95250"/>
                <a:gd name="connsiteX54" fmla="*/ 409236 w 2333625"/>
                <a:gd name="connsiteY54" fmla="*/ 46387 h 95250"/>
                <a:gd name="connsiteX55" fmla="*/ 127773 w 2333625"/>
                <a:gd name="connsiteY55" fmla="*/ 66008 h 95250"/>
                <a:gd name="connsiteX56" fmla="*/ 46143 w 2333625"/>
                <a:gd name="connsiteY56" fmla="*/ 7467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33625" h="95250">
                  <a:moveTo>
                    <a:pt x="46143" y="74676"/>
                  </a:moveTo>
                  <a:cubicBezTo>
                    <a:pt x="46048" y="74676"/>
                    <a:pt x="46048" y="74771"/>
                    <a:pt x="46143" y="74676"/>
                  </a:cubicBezTo>
                  <a:cubicBezTo>
                    <a:pt x="115771" y="82010"/>
                    <a:pt x="185589" y="87535"/>
                    <a:pt x="255503" y="91440"/>
                  </a:cubicBezTo>
                  <a:cubicBezTo>
                    <a:pt x="297794" y="93726"/>
                    <a:pt x="339990" y="95536"/>
                    <a:pt x="382376" y="96203"/>
                  </a:cubicBezTo>
                  <a:cubicBezTo>
                    <a:pt x="443336" y="97250"/>
                    <a:pt x="504201" y="96012"/>
                    <a:pt x="565161" y="94774"/>
                  </a:cubicBezTo>
                  <a:cubicBezTo>
                    <a:pt x="617739" y="93726"/>
                    <a:pt x="670317" y="93059"/>
                    <a:pt x="722895" y="92202"/>
                  </a:cubicBezTo>
                  <a:cubicBezTo>
                    <a:pt x="764995" y="91535"/>
                    <a:pt x="807191" y="90773"/>
                    <a:pt x="849291" y="89916"/>
                  </a:cubicBezTo>
                  <a:cubicBezTo>
                    <a:pt x="897869" y="88964"/>
                    <a:pt x="946351" y="88392"/>
                    <a:pt x="994929" y="86963"/>
                  </a:cubicBezTo>
                  <a:cubicBezTo>
                    <a:pt x="1106562" y="83725"/>
                    <a:pt x="1218099" y="80582"/>
                    <a:pt x="1329732" y="77724"/>
                  </a:cubicBezTo>
                  <a:cubicBezTo>
                    <a:pt x="1374119" y="76581"/>
                    <a:pt x="1418410" y="76010"/>
                    <a:pt x="1462797" y="75533"/>
                  </a:cubicBezTo>
                  <a:cubicBezTo>
                    <a:pt x="1495086" y="75152"/>
                    <a:pt x="1527281" y="74771"/>
                    <a:pt x="1559571" y="74486"/>
                  </a:cubicBezTo>
                  <a:cubicBezTo>
                    <a:pt x="1574144" y="74295"/>
                    <a:pt x="1588717" y="74581"/>
                    <a:pt x="1603290" y="74867"/>
                  </a:cubicBezTo>
                  <a:cubicBezTo>
                    <a:pt x="1638819" y="75343"/>
                    <a:pt x="1674442" y="75914"/>
                    <a:pt x="1709970" y="76391"/>
                  </a:cubicBezTo>
                  <a:cubicBezTo>
                    <a:pt x="1725401" y="76581"/>
                    <a:pt x="1740927" y="76676"/>
                    <a:pt x="1756357" y="77438"/>
                  </a:cubicBezTo>
                  <a:cubicBezTo>
                    <a:pt x="1807697" y="80010"/>
                    <a:pt x="1859132" y="82106"/>
                    <a:pt x="1910567" y="85249"/>
                  </a:cubicBezTo>
                  <a:cubicBezTo>
                    <a:pt x="1966764" y="88678"/>
                    <a:pt x="2023057" y="91154"/>
                    <a:pt x="2079255" y="92869"/>
                  </a:cubicBezTo>
                  <a:cubicBezTo>
                    <a:pt x="2128213" y="94393"/>
                    <a:pt x="2177267" y="95536"/>
                    <a:pt x="2226225" y="95155"/>
                  </a:cubicBezTo>
                  <a:cubicBezTo>
                    <a:pt x="2262230" y="94869"/>
                    <a:pt x="2298425" y="93917"/>
                    <a:pt x="2334239" y="89440"/>
                  </a:cubicBezTo>
                  <a:cubicBezTo>
                    <a:pt x="2334239" y="89440"/>
                    <a:pt x="2334334" y="89345"/>
                    <a:pt x="2334239" y="89345"/>
                  </a:cubicBezTo>
                  <a:cubicBezTo>
                    <a:pt x="2310617" y="85820"/>
                    <a:pt x="2286995" y="82010"/>
                    <a:pt x="2263373" y="78867"/>
                  </a:cubicBezTo>
                  <a:cubicBezTo>
                    <a:pt x="2264040" y="78962"/>
                    <a:pt x="2264706" y="79058"/>
                    <a:pt x="2265468" y="79153"/>
                  </a:cubicBezTo>
                  <a:cubicBezTo>
                    <a:pt x="2213462" y="71723"/>
                    <a:pt x="2161170" y="65818"/>
                    <a:pt x="2108973" y="60770"/>
                  </a:cubicBezTo>
                  <a:cubicBezTo>
                    <a:pt x="2068301" y="56769"/>
                    <a:pt x="2027629" y="53150"/>
                    <a:pt x="1986957" y="49911"/>
                  </a:cubicBezTo>
                  <a:cubicBezTo>
                    <a:pt x="2002102" y="49244"/>
                    <a:pt x="2017247" y="48578"/>
                    <a:pt x="2032392" y="47816"/>
                  </a:cubicBezTo>
                  <a:cubicBezTo>
                    <a:pt x="2053823" y="46768"/>
                    <a:pt x="2075254" y="45530"/>
                    <a:pt x="2096781" y="44482"/>
                  </a:cubicBezTo>
                  <a:cubicBezTo>
                    <a:pt x="2124117" y="43244"/>
                    <a:pt x="2151550" y="41339"/>
                    <a:pt x="2178886" y="40005"/>
                  </a:cubicBezTo>
                  <a:cubicBezTo>
                    <a:pt x="2228512" y="37529"/>
                    <a:pt x="2278041" y="34004"/>
                    <a:pt x="2327476" y="29242"/>
                  </a:cubicBezTo>
                  <a:cubicBezTo>
                    <a:pt x="2327571" y="29242"/>
                    <a:pt x="2327571" y="29147"/>
                    <a:pt x="2327476" y="29147"/>
                  </a:cubicBezTo>
                  <a:cubicBezTo>
                    <a:pt x="2277375" y="24098"/>
                    <a:pt x="2226892" y="23622"/>
                    <a:pt x="2176600" y="22670"/>
                  </a:cubicBezTo>
                  <a:cubicBezTo>
                    <a:pt x="2123260" y="21622"/>
                    <a:pt x="2069825" y="21527"/>
                    <a:pt x="2016390" y="21908"/>
                  </a:cubicBezTo>
                  <a:cubicBezTo>
                    <a:pt x="1965621" y="22193"/>
                    <a:pt x="1914758" y="23146"/>
                    <a:pt x="1863990" y="24575"/>
                  </a:cubicBezTo>
                  <a:cubicBezTo>
                    <a:pt x="1818555" y="25908"/>
                    <a:pt x="1773121" y="27146"/>
                    <a:pt x="1727592" y="28004"/>
                  </a:cubicBezTo>
                  <a:cubicBezTo>
                    <a:pt x="1690825" y="28766"/>
                    <a:pt x="1654059" y="29432"/>
                    <a:pt x="1617197" y="30194"/>
                  </a:cubicBezTo>
                  <a:cubicBezTo>
                    <a:pt x="1599290" y="30575"/>
                    <a:pt x="1581288" y="31147"/>
                    <a:pt x="1563381" y="31242"/>
                  </a:cubicBezTo>
                  <a:cubicBezTo>
                    <a:pt x="1503183" y="31528"/>
                    <a:pt x="1443080" y="31814"/>
                    <a:pt x="1382882" y="32004"/>
                  </a:cubicBezTo>
                  <a:cubicBezTo>
                    <a:pt x="1367642" y="32099"/>
                    <a:pt x="1352402" y="32290"/>
                    <a:pt x="1337162" y="32195"/>
                  </a:cubicBezTo>
                  <a:cubicBezTo>
                    <a:pt x="1310682" y="31909"/>
                    <a:pt x="1284108" y="31623"/>
                    <a:pt x="1257628" y="31337"/>
                  </a:cubicBezTo>
                  <a:cubicBezTo>
                    <a:pt x="1222195" y="30956"/>
                    <a:pt x="1186762" y="30575"/>
                    <a:pt x="1151424" y="30290"/>
                  </a:cubicBezTo>
                  <a:cubicBezTo>
                    <a:pt x="1138566" y="30099"/>
                    <a:pt x="1125707" y="30099"/>
                    <a:pt x="1112848" y="29718"/>
                  </a:cubicBezTo>
                  <a:cubicBezTo>
                    <a:pt x="1049697" y="28194"/>
                    <a:pt x="986547" y="26670"/>
                    <a:pt x="923396" y="25146"/>
                  </a:cubicBezTo>
                  <a:cubicBezTo>
                    <a:pt x="873009" y="24003"/>
                    <a:pt x="822907" y="21717"/>
                    <a:pt x="772806" y="20003"/>
                  </a:cubicBezTo>
                  <a:cubicBezTo>
                    <a:pt x="678794" y="16669"/>
                    <a:pt x="584687" y="13049"/>
                    <a:pt x="490580" y="10287"/>
                  </a:cubicBezTo>
                  <a:cubicBezTo>
                    <a:pt x="440859" y="8763"/>
                    <a:pt x="391044" y="7715"/>
                    <a:pt x="341323" y="7334"/>
                  </a:cubicBezTo>
                  <a:cubicBezTo>
                    <a:pt x="328560" y="7239"/>
                    <a:pt x="315701" y="7144"/>
                    <a:pt x="302937" y="7144"/>
                  </a:cubicBezTo>
                  <a:cubicBezTo>
                    <a:pt x="280173" y="7144"/>
                    <a:pt x="257503" y="7334"/>
                    <a:pt x="234738" y="7620"/>
                  </a:cubicBezTo>
                  <a:cubicBezTo>
                    <a:pt x="217308" y="7811"/>
                    <a:pt x="199972" y="8477"/>
                    <a:pt x="182541" y="8382"/>
                  </a:cubicBezTo>
                  <a:cubicBezTo>
                    <a:pt x="124058" y="8382"/>
                    <a:pt x="65670" y="9811"/>
                    <a:pt x="7186" y="10097"/>
                  </a:cubicBezTo>
                  <a:cubicBezTo>
                    <a:pt x="7186" y="10097"/>
                    <a:pt x="7091" y="10192"/>
                    <a:pt x="7186" y="10192"/>
                  </a:cubicBezTo>
                  <a:cubicBezTo>
                    <a:pt x="22521" y="12764"/>
                    <a:pt x="37857" y="15240"/>
                    <a:pt x="53287" y="17240"/>
                  </a:cubicBezTo>
                  <a:cubicBezTo>
                    <a:pt x="68908" y="19336"/>
                    <a:pt x="84624" y="21241"/>
                    <a:pt x="100245" y="23241"/>
                  </a:cubicBezTo>
                  <a:cubicBezTo>
                    <a:pt x="129201" y="26861"/>
                    <a:pt x="158157" y="30099"/>
                    <a:pt x="187113" y="33242"/>
                  </a:cubicBezTo>
                  <a:cubicBezTo>
                    <a:pt x="192447" y="33814"/>
                    <a:pt x="197877" y="34100"/>
                    <a:pt x="203211" y="34576"/>
                  </a:cubicBezTo>
                  <a:cubicBezTo>
                    <a:pt x="218641" y="35814"/>
                    <a:pt x="234072" y="36957"/>
                    <a:pt x="249502" y="38005"/>
                  </a:cubicBezTo>
                  <a:cubicBezTo>
                    <a:pt x="283697" y="40481"/>
                    <a:pt x="317701" y="42577"/>
                    <a:pt x="351705" y="44291"/>
                  </a:cubicBezTo>
                  <a:cubicBezTo>
                    <a:pt x="370851" y="45244"/>
                    <a:pt x="390091" y="45911"/>
                    <a:pt x="409236" y="46387"/>
                  </a:cubicBezTo>
                  <a:cubicBezTo>
                    <a:pt x="315225" y="49720"/>
                    <a:pt x="221308" y="56483"/>
                    <a:pt x="127773" y="66008"/>
                  </a:cubicBezTo>
                  <a:cubicBezTo>
                    <a:pt x="100531" y="68866"/>
                    <a:pt x="73385" y="71628"/>
                    <a:pt x="46143" y="74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4161">
                <a:defRPr/>
              </a:pPr>
              <a:endParaRPr lang="en-ID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6F44AEFF-0472-8266-8930-08EAD6C115FB}"/>
              </a:ext>
            </a:extLst>
          </p:cNvPr>
          <p:cNvGrpSpPr/>
          <p:nvPr/>
        </p:nvGrpSpPr>
        <p:grpSpPr>
          <a:xfrm>
            <a:off x="302263" y="196355"/>
            <a:ext cx="891111" cy="891111"/>
            <a:chOff x="4126010" y="2497533"/>
            <a:chExt cx="891174" cy="891174"/>
          </a:xfrm>
        </p:grpSpPr>
        <p:sp>
          <p:nvSpPr>
            <p:cNvPr id="130" name="Oval 2">
              <a:extLst>
                <a:ext uri="{FF2B5EF4-FFF2-40B4-BE49-F238E27FC236}">
                  <a16:creationId xmlns:a16="http://schemas.microsoft.com/office/drawing/2014/main" id="{2876FAAE-5EA2-C3AD-5796-D234D5A4385A}"/>
                </a:ext>
              </a:extLst>
            </p:cNvPr>
            <p:cNvSpPr/>
            <p:nvPr/>
          </p:nvSpPr>
          <p:spPr>
            <a:xfrm>
              <a:off x="4126010" y="2497533"/>
              <a:ext cx="891174" cy="891174"/>
            </a:xfrm>
            <a:prstGeom prst="ellipse">
              <a:avLst/>
            </a:prstGeom>
            <a:solidFill>
              <a:srgbClr val="EBF1F9"/>
            </a:solidFill>
            <a:ln>
              <a:noFill/>
            </a:ln>
            <a:effectLst>
              <a:outerShdw blurRad="596900" dist="127000" dir="3000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0">
                <a:defRPr/>
              </a:pPr>
              <a:endParaRPr lang="en-US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pic>
          <p:nvPicPr>
            <p:cNvPr id="191" name="object 6">
              <a:extLst>
                <a:ext uri="{FF2B5EF4-FFF2-40B4-BE49-F238E27FC236}">
                  <a16:creationId xmlns:a16="http://schemas.microsoft.com/office/drawing/2014/main" id="{96146D43-EB4D-8185-5FD0-A2E89525BDD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2397" y="2583342"/>
              <a:ext cx="723026" cy="723029"/>
            </a:xfrm>
            <a:prstGeom prst="rect">
              <a:avLst/>
            </a:prstGeom>
          </p:spPr>
        </p:pic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65BF0D59-9814-427E-0EC4-23E0D0B58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292" y="47349"/>
            <a:ext cx="422126" cy="42377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4F3085AA-0596-7ACA-EB99-F2E2EF67C54E}"/>
              </a:ext>
            </a:extLst>
          </p:cNvPr>
          <p:cNvSpPr txBox="1"/>
          <p:nvPr/>
        </p:nvSpPr>
        <p:spPr>
          <a:xfrm>
            <a:off x="989320" y="4261951"/>
            <a:ext cx="933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Fra minut-tyranni til tværfaglige selvstyrende enheder</a:t>
            </a:r>
            <a:endParaRPr lang="en-US" sz="2400"/>
          </a:p>
        </p:txBody>
      </p:sp>
      <p:pic>
        <p:nvPicPr>
          <p:cNvPr id="20" name="Billede 19" descr="Et billede, der indeholder ur, symbol, cirkel&#10;&#10;Indhold genereret af kunstig intelligens kan være forkert.">
            <a:extLst>
              <a:ext uri="{FF2B5EF4-FFF2-40B4-BE49-F238E27FC236}">
                <a16:creationId xmlns:a16="http://schemas.microsoft.com/office/drawing/2014/main" id="{D79D4CAA-BCF0-149F-31B5-77A78BFCA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10" y="1988840"/>
            <a:ext cx="1099709" cy="1812275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E5595112-57E8-FE8A-6BAD-6B806F2C0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1634" y="2383546"/>
            <a:ext cx="1515733" cy="1070747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8FA86454-C51A-78CB-004E-6E0046F44B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387" y="1893586"/>
            <a:ext cx="2936295" cy="214150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D6115CE-2C50-30BE-BC45-23989F380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781" y="47348"/>
            <a:ext cx="887637" cy="8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A20C5-C520-845F-4F31-6CEEEB9BF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B65161D-197C-C09A-189C-23EEEE085E0E}"/>
              </a:ext>
            </a:extLst>
          </p:cNvPr>
          <p:cNvSpPr/>
          <p:nvPr/>
        </p:nvSpPr>
        <p:spPr>
          <a:xfrm>
            <a:off x="321" y="181"/>
            <a:ext cx="9143358" cy="518427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6A714494-2238-7F8E-5466-1B4873C2A27C}"/>
              </a:ext>
            </a:extLst>
          </p:cNvPr>
          <p:cNvGrpSpPr/>
          <p:nvPr/>
        </p:nvGrpSpPr>
        <p:grpSpPr>
          <a:xfrm>
            <a:off x="8183859" y="4565235"/>
            <a:ext cx="686496" cy="294278"/>
            <a:chOff x="1612512" y="1653375"/>
            <a:chExt cx="2021148" cy="866399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F643FB77-2620-1D9C-BDDF-DE7110402B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12" y="1785524"/>
              <a:ext cx="132226" cy="140540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B8BBAA7C-90C1-4E68-0A7A-AC6BBCCF2F9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31" y="1783948"/>
              <a:ext cx="127839" cy="142885"/>
            </a:xfrm>
            <a:prstGeom prst="rect">
              <a:avLst/>
            </a:prstGeom>
          </p:spPr>
        </p:pic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8EF17209-C0FE-00E5-ABB1-A0B3A52E67E3}"/>
                </a:ext>
              </a:extLst>
            </p:cNvPr>
            <p:cNvSpPr/>
            <p:nvPr/>
          </p:nvSpPr>
          <p:spPr>
            <a:xfrm>
              <a:off x="1994745" y="1787118"/>
              <a:ext cx="34290" cy="137795"/>
            </a:xfrm>
            <a:custGeom>
              <a:avLst/>
              <a:gdLst/>
              <a:ahLst/>
              <a:cxnLst/>
              <a:rect l="l" t="t" r="r" b="b"/>
              <a:pathLst>
                <a:path w="34289" h="137794">
                  <a:moveTo>
                    <a:pt x="33978" y="0"/>
                  </a:moveTo>
                  <a:lnTo>
                    <a:pt x="0" y="0"/>
                  </a:lnTo>
                  <a:lnTo>
                    <a:pt x="0" y="137168"/>
                  </a:lnTo>
                  <a:lnTo>
                    <a:pt x="33978" y="137168"/>
                  </a:lnTo>
                  <a:lnTo>
                    <a:pt x="3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FF7F7A97-054C-F6DC-344C-BE29671CEC65}"/>
                </a:ext>
              </a:extLst>
            </p:cNvPr>
            <p:cNvSpPr/>
            <p:nvPr/>
          </p:nvSpPr>
          <p:spPr>
            <a:xfrm>
              <a:off x="1689248" y="1653375"/>
              <a:ext cx="220345" cy="325120"/>
            </a:xfrm>
            <a:custGeom>
              <a:avLst/>
              <a:gdLst/>
              <a:ahLst/>
              <a:cxnLst/>
              <a:rect l="l" t="t" r="r" b="b"/>
              <a:pathLst>
                <a:path w="220344" h="325119">
                  <a:moveTo>
                    <a:pt x="208467" y="0"/>
                  </a:moveTo>
                  <a:lnTo>
                    <a:pt x="202603" y="1874"/>
                  </a:lnTo>
                  <a:lnTo>
                    <a:pt x="193326" y="4795"/>
                  </a:lnTo>
                  <a:lnTo>
                    <a:pt x="190028" y="13371"/>
                  </a:lnTo>
                  <a:lnTo>
                    <a:pt x="169309" y="53200"/>
                  </a:lnTo>
                  <a:lnTo>
                    <a:pt x="146395" y="92908"/>
                  </a:lnTo>
                  <a:lnTo>
                    <a:pt x="121024" y="129524"/>
                  </a:lnTo>
                  <a:lnTo>
                    <a:pt x="94420" y="146640"/>
                  </a:lnTo>
                  <a:lnTo>
                    <a:pt x="86198" y="143618"/>
                  </a:lnTo>
                  <a:lnTo>
                    <a:pt x="56736" y="110619"/>
                  </a:lnTo>
                  <a:lnTo>
                    <a:pt x="41509" y="87714"/>
                  </a:lnTo>
                  <a:lnTo>
                    <a:pt x="36426" y="80704"/>
                  </a:lnTo>
                  <a:lnTo>
                    <a:pt x="30826" y="74840"/>
                  </a:lnTo>
                  <a:lnTo>
                    <a:pt x="23933" y="71152"/>
                  </a:lnTo>
                  <a:lnTo>
                    <a:pt x="14975" y="70668"/>
                  </a:lnTo>
                  <a:lnTo>
                    <a:pt x="8766" y="71558"/>
                  </a:lnTo>
                  <a:lnTo>
                    <a:pt x="2976" y="74353"/>
                  </a:lnTo>
                  <a:lnTo>
                    <a:pt x="724" y="79138"/>
                  </a:lnTo>
                  <a:lnTo>
                    <a:pt x="0" y="85304"/>
                  </a:lnTo>
                  <a:lnTo>
                    <a:pt x="2684" y="90930"/>
                  </a:lnTo>
                  <a:lnTo>
                    <a:pt x="7066" y="95867"/>
                  </a:lnTo>
                  <a:lnTo>
                    <a:pt x="25954" y="113962"/>
                  </a:lnTo>
                  <a:lnTo>
                    <a:pt x="39854" y="127743"/>
                  </a:lnTo>
                  <a:lnTo>
                    <a:pt x="67016" y="156079"/>
                  </a:lnTo>
                  <a:lnTo>
                    <a:pt x="90897" y="190956"/>
                  </a:lnTo>
                  <a:lnTo>
                    <a:pt x="97596" y="228499"/>
                  </a:lnTo>
                  <a:lnTo>
                    <a:pt x="97195" y="237255"/>
                  </a:lnTo>
                  <a:lnTo>
                    <a:pt x="96390" y="245684"/>
                  </a:lnTo>
                  <a:lnTo>
                    <a:pt x="90757" y="289687"/>
                  </a:lnTo>
                  <a:lnTo>
                    <a:pt x="88839" y="309946"/>
                  </a:lnTo>
                  <a:lnTo>
                    <a:pt x="89203" y="321058"/>
                  </a:lnTo>
                  <a:lnTo>
                    <a:pt x="91172" y="324744"/>
                  </a:lnTo>
                  <a:lnTo>
                    <a:pt x="95455" y="325005"/>
                  </a:lnTo>
                  <a:lnTo>
                    <a:pt x="107538" y="320356"/>
                  </a:lnTo>
                  <a:lnTo>
                    <a:pt x="125918" y="278553"/>
                  </a:lnTo>
                  <a:lnTo>
                    <a:pt x="124020" y="229083"/>
                  </a:lnTo>
                  <a:lnTo>
                    <a:pt x="123854" y="210917"/>
                  </a:lnTo>
                  <a:lnTo>
                    <a:pt x="127891" y="171052"/>
                  </a:lnTo>
                  <a:lnTo>
                    <a:pt x="143269" y="131365"/>
                  </a:lnTo>
                  <a:lnTo>
                    <a:pt x="165493" y="90837"/>
                  </a:lnTo>
                  <a:lnTo>
                    <a:pt x="194059" y="46800"/>
                  </a:lnTo>
                  <a:lnTo>
                    <a:pt x="220058" y="12921"/>
                  </a:lnTo>
                  <a:lnTo>
                    <a:pt x="216194" y="1078"/>
                  </a:lnTo>
                  <a:lnTo>
                    <a:pt x="208467" y="0"/>
                  </a:lnTo>
                  <a:close/>
                </a:path>
              </a:pathLst>
            </a:custGeom>
            <a:solidFill>
              <a:srgbClr val="82AD84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3AE2E41A-33B5-0884-BC79-3E6C179E365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211" y="1677068"/>
              <a:ext cx="70009" cy="69889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6B7CE5D-1AB7-FCB1-6CF7-DA1A92877EA1}"/>
                </a:ext>
              </a:extLst>
            </p:cNvPr>
            <p:cNvSpPr/>
            <p:nvPr/>
          </p:nvSpPr>
          <p:spPr>
            <a:xfrm>
              <a:off x="1614360" y="1927319"/>
              <a:ext cx="2019300" cy="592455"/>
            </a:xfrm>
            <a:custGeom>
              <a:avLst/>
              <a:gdLst/>
              <a:ahLst/>
              <a:cxnLst/>
              <a:rect l="l" t="t" r="r" b="b"/>
              <a:pathLst>
                <a:path w="2019300" h="592455">
                  <a:moveTo>
                    <a:pt x="453250" y="539419"/>
                  </a:moveTo>
                  <a:lnTo>
                    <a:pt x="400062" y="527443"/>
                  </a:lnTo>
                  <a:lnTo>
                    <a:pt x="340880" y="408305"/>
                  </a:lnTo>
                  <a:lnTo>
                    <a:pt x="327952" y="384708"/>
                  </a:lnTo>
                  <a:lnTo>
                    <a:pt x="316153" y="365607"/>
                  </a:lnTo>
                  <a:lnTo>
                    <a:pt x="309041" y="355866"/>
                  </a:lnTo>
                  <a:lnTo>
                    <a:pt x="305485" y="350989"/>
                  </a:lnTo>
                  <a:lnTo>
                    <a:pt x="295922" y="340880"/>
                  </a:lnTo>
                  <a:lnTo>
                    <a:pt x="338531" y="318262"/>
                  </a:lnTo>
                  <a:lnTo>
                    <a:pt x="356273" y="299681"/>
                  </a:lnTo>
                  <a:lnTo>
                    <a:pt x="368973" y="286385"/>
                  </a:lnTo>
                  <a:lnTo>
                    <a:pt x="387235" y="245224"/>
                  </a:lnTo>
                  <a:lnTo>
                    <a:pt x="393319" y="194792"/>
                  </a:lnTo>
                  <a:lnTo>
                    <a:pt x="390537" y="165011"/>
                  </a:lnTo>
                  <a:lnTo>
                    <a:pt x="370852" y="119875"/>
                  </a:lnTo>
                  <a:lnTo>
                    <a:pt x="324281" y="80162"/>
                  </a:lnTo>
                  <a:lnTo>
                    <a:pt x="314655" y="76415"/>
                  </a:lnTo>
                  <a:lnTo>
                    <a:pt x="314655" y="209778"/>
                  </a:lnTo>
                  <a:lnTo>
                    <a:pt x="312737" y="229019"/>
                  </a:lnTo>
                  <a:lnTo>
                    <a:pt x="283933" y="274955"/>
                  </a:lnTo>
                  <a:lnTo>
                    <a:pt x="247230" y="293497"/>
                  </a:lnTo>
                  <a:lnTo>
                    <a:pt x="198539" y="299681"/>
                  </a:lnTo>
                  <a:lnTo>
                    <a:pt x="142341" y="299681"/>
                  </a:lnTo>
                  <a:lnTo>
                    <a:pt x="142341" y="119875"/>
                  </a:lnTo>
                  <a:lnTo>
                    <a:pt x="221005" y="119875"/>
                  </a:lnTo>
                  <a:lnTo>
                    <a:pt x="274383" y="133578"/>
                  </a:lnTo>
                  <a:lnTo>
                    <a:pt x="308102" y="172783"/>
                  </a:lnTo>
                  <a:lnTo>
                    <a:pt x="314655" y="209778"/>
                  </a:lnTo>
                  <a:lnTo>
                    <a:pt x="314655" y="76415"/>
                  </a:lnTo>
                  <a:lnTo>
                    <a:pt x="295452" y="68922"/>
                  </a:lnTo>
                  <a:lnTo>
                    <a:pt x="262280" y="62179"/>
                  </a:lnTo>
                  <a:lnTo>
                    <a:pt x="224751" y="59931"/>
                  </a:lnTo>
                  <a:lnTo>
                    <a:pt x="142341" y="59931"/>
                  </a:lnTo>
                  <a:lnTo>
                    <a:pt x="0" y="63677"/>
                  </a:lnTo>
                  <a:lnTo>
                    <a:pt x="0" y="104889"/>
                  </a:lnTo>
                  <a:lnTo>
                    <a:pt x="63677" y="119875"/>
                  </a:lnTo>
                  <a:lnTo>
                    <a:pt x="63677" y="524433"/>
                  </a:lnTo>
                  <a:lnTo>
                    <a:pt x="0" y="539419"/>
                  </a:lnTo>
                  <a:lnTo>
                    <a:pt x="0" y="584365"/>
                  </a:lnTo>
                  <a:lnTo>
                    <a:pt x="206019" y="584365"/>
                  </a:lnTo>
                  <a:lnTo>
                    <a:pt x="206019" y="539419"/>
                  </a:lnTo>
                  <a:lnTo>
                    <a:pt x="142341" y="524433"/>
                  </a:lnTo>
                  <a:lnTo>
                    <a:pt x="142341" y="355866"/>
                  </a:lnTo>
                  <a:lnTo>
                    <a:pt x="176060" y="355866"/>
                  </a:lnTo>
                  <a:lnTo>
                    <a:pt x="193306" y="356920"/>
                  </a:lnTo>
                  <a:lnTo>
                    <a:pt x="231876" y="372719"/>
                  </a:lnTo>
                  <a:lnTo>
                    <a:pt x="264528" y="420128"/>
                  </a:lnTo>
                  <a:lnTo>
                    <a:pt x="340880" y="584365"/>
                  </a:lnTo>
                  <a:lnTo>
                    <a:pt x="453250" y="584365"/>
                  </a:lnTo>
                  <a:lnTo>
                    <a:pt x="453250" y="539419"/>
                  </a:lnTo>
                  <a:close/>
                </a:path>
                <a:path w="2019300" h="592455">
                  <a:moveTo>
                    <a:pt x="790397" y="355866"/>
                  </a:moveTo>
                  <a:lnTo>
                    <a:pt x="789178" y="340880"/>
                  </a:lnTo>
                  <a:lnTo>
                    <a:pt x="786015" y="302069"/>
                  </a:lnTo>
                  <a:lnTo>
                    <a:pt x="772909" y="258064"/>
                  </a:lnTo>
                  <a:lnTo>
                    <a:pt x="760260" y="238252"/>
                  </a:lnTo>
                  <a:lnTo>
                    <a:pt x="751052" y="223824"/>
                  </a:lnTo>
                  <a:lnTo>
                    <a:pt x="720458" y="199377"/>
                  </a:lnTo>
                  <a:lnTo>
                    <a:pt x="710984" y="195846"/>
                  </a:lnTo>
                  <a:lnTo>
                    <a:pt x="710984" y="340880"/>
                  </a:lnTo>
                  <a:lnTo>
                    <a:pt x="531164" y="340880"/>
                  </a:lnTo>
                  <a:lnTo>
                    <a:pt x="540346" y="299961"/>
                  </a:lnTo>
                  <a:lnTo>
                    <a:pt x="560374" y="267093"/>
                  </a:lnTo>
                  <a:lnTo>
                    <a:pt x="608291" y="240055"/>
                  </a:lnTo>
                  <a:lnTo>
                    <a:pt x="628561" y="238252"/>
                  </a:lnTo>
                  <a:lnTo>
                    <a:pt x="649033" y="240055"/>
                  </a:lnTo>
                  <a:lnTo>
                    <a:pt x="648855" y="240055"/>
                  </a:lnTo>
                  <a:lnTo>
                    <a:pt x="666305" y="245452"/>
                  </a:lnTo>
                  <a:lnTo>
                    <a:pt x="666153" y="245452"/>
                  </a:lnTo>
                  <a:lnTo>
                    <a:pt x="680237" y="254266"/>
                  </a:lnTo>
                  <a:lnTo>
                    <a:pt x="691489" y="266712"/>
                  </a:lnTo>
                  <a:lnTo>
                    <a:pt x="700011" y="282028"/>
                  </a:lnTo>
                  <a:lnTo>
                    <a:pt x="706107" y="299491"/>
                  </a:lnTo>
                  <a:lnTo>
                    <a:pt x="709764" y="319112"/>
                  </a:lnTo>
                  <a:lnTo>
                    <a:pt x="710984" y="340880"/>
                  </a:lnTo>
                  <a:lnTo>
                    <a:pt x="710984" y="195846"/>
                  </a:lnTo>
                  <a:lnTo>
                    <a:pt x="681126" y="184696"/>
                  </a:lnTo>
                  <a:lnTo>
                    <a:pt x="633056" y="179806"/>
                  </a:lnTo>
                  <a:lnTo>
                    <a:pt x="613257" y="180797"/>
                  </a:lnTo>
                  <a:lnTo>
                    <a:pt x="558888" y="195541"/>
                  </a:lnTo>
                  <a:lnTo>
                    <a:pt x="513588" y="226098"/>
                  </a:lnTo>
                  <a:lnTo>
                    <a:pt x="479196" y="270179"/>
                  </a:lnTo>
                  <a:lnTo>
                    <a:pt x="462991" y="306425"/>
                  </a:lnTo>
                  <a:lnTo>
                    <a:pt x="452869" y="347256"/>
                  </a:lnTo>
                  <a:lnTo>
                    <a:pt x="449503" y="391820"/>
                  </a:lnTo>
                  <a:lnTo>
                    <a:pt x="452361" y="435825"/>
                  </a:lnTo>
                  <a:lnTo>
                    <a:pt x="460933" y="474903"/>
                  </a:lnTo>
                  <a:lnTo>
                    <a:pt x="495211" y="538289"/>
                  </a:lnTo>
                  <a:lnTo>
                    <a:pt x="551586" y="578472"/>
                  </a:lnTo>
                  <a:lnTo>
                    <a:pt x="629323" y="591858"/>
                  </a:lnTo>
                  <a:lnTo>
                    <a:pt x="645871" y="591273"/>
                  </a:lnTo>
                  <a:lnTo>
                    <a:pt x="691870" y="582498"/>
                  </a:lnTo>
                  <a:lnTo>
                    <a:pt x="730923" y="567182"/>
                  </a:lnTo>
                  <a:lnTo>
                    <a:pt x="764451" y="547751"/>
                  </a:lnTo>
                  <a:lnTo>
                    <a:pt x="788885" y="529678"/>
                  </a:lnTo>
                  <a:lnTo>
                    <a:pt x="762660" y="490728"/>
                  </a:lnTo>
                  <a:lnTo>
                    <a:pt x="747674" y="500456"/>
                  </a:lnTo>
                  <a:lnTo>
                    <a:pt x="742175" y="503974"/>
                  </a:lnTo>
                  <a:lnTo>
                    <a:pt x="700849" y="521436"/>
                  </a:lnTo>
                  <a:lnTo>
                    <a:pt x="661530" y="530237"/>
                  </a:lnTo>
                  <a:lnTo>
                    <a:pt x="636803" y="531926"/>
                  </a:lnTo>
                  <a:lnTo>
                    <a:pt x="613867" y="529678"/>
                  </a:lnTo>
                  <a:lnTo>
                    <a:pt x="613486" y="529678"/>
                  </a:lnTo>
                  <a:lnTo>
                    <a:pt x="573874" y="511327"/>
                  </a:lnTo>
                  <a:lnTo>
                    <a:pt x="544804" y="475310"/>
                  </a:lnTo>
                  <a:lnTo>
                    <a:pt x="530021" y="426250"/>
                  </a:lnTo>
                  <a:lnTo>
                    <a:pt x="528167" y="397065"/>
                  </a:lnTo>
                  <a:lnTo>
                    <a:pt x="786638" y="395579"/>
                  </a:lnTo>
                  <a:lnTo>
                    <a:pt x="790397" y="355866"/>
                  </a:lnTo>
                  <a:close/>
                </a:path>
                <a:path w="2019300" h="592455">
                  <a:moveTo>
                    <a:pt x="1243634" y="543166"/>
                  </a:moveTo>
                  <a:lnTo>
                    <a:pt x="1187450" y="524433"/>
                  </a:lnTo>
                  <a:lnTo>
                    <a:pt x="1187450" y="314655"/>
                  </a:lnTo>
                  <a:lnTo>
                    <a:pt x="1185570" y="284581"/>
                  </a:lnTo>
                  <a:lnTo>
                    <a:pt x="1170597" y="234950"/>
                  </a:lnTo>
                  <a:lnTo>
                    <a:pt x="1140383" y="199834"/>
                  </a:lnTo>
                  <a:lnTo>
                    <a:pt x="1093558" y="182029"/>
                  </a:lnTo>
                  <a:lnTo>
                    <a:pt x="1063828" y="179806"/>
                  </a:lnTo>
                  <a:lnTo>
                    <a:pt x="1031989" y="183184"/>
                  </a:lnTo>
                  <a:lnTo>
                    <a:pt x="1000150" y="193294"/>
                  </a:lnTo>
                  <a:lnTo>
                    <a:pt x="968311" y="210159"/>
                  </a:lnTo>
                  <a:lnTo>
                    <a:pt x="936472" y="233756"/>
                  </a:lnTo>
                  <a:lnTo>
                    <a:pt x="936472" y="7493"/>
                  </a:lnTo>
                  <a:lnTo>
                    <a:pt x="797864" y="11252"/>
                  </a:lnTo>
                  <a:lnTo>
                    <a:pt x="797864" y="52451"/>
                  </a:lnTo>
                  <a:lnTo>
                    <a:pt x="861555" y="67437"/>
                  </a:lnTo>
                  <a:lnTo>
                    <a:pt x="861555" y="524433"/>
                  </a:lnTo>
                  <a:lnTo>
                    <a:pt x="797864" y="543166"/>
                  </a:lnTo>
                  <a:lnTo>
                    <a:pt x="797864" y="584365"/>
                  </a:lnTo>
                  <a:lnTo>
                    <a:pt x="985177" y="584365"/>
                  </a:lnTo>
                  <a:lnTo>
                    <a:pt x="985177" y="543166"/>
                  </a:lnTo>
                  <a:lnTo>
                    <a:pt x="936472" y="524433"/>
                  </a:lnTo>
                  <a:lnTo>
                    <a:pt x="936472" y="303428"/>
                  </a:lnTo>
                  <a:lnTo>
                    <a:pt x="972616" y="269214"/>
                  </a:lnTo>
                  <a:lnTo>
                    <a:pt x="1012228" y="249834"/>
                  </a:lnTo>
                  <a:lnTo>
                    <a:pt x="1050353" y="243484"/>
                  </a:lnTo>
                  <a:lnTo>
                    <a:pt x="1065377" y="244678"/>
                  </a:lnTo>
                  <a:lnTo>
                    <a:pt x="1104099" y="273481"/>
                  </a:lnTo>
                  <a:lnTo>
                    <a:pt x="1112532" y="322160"/>
                  </a:lnTo>
                  <a:lnTo>
                    <a:pt x="1112532" y="525183"/>
                  </a:lnTo>
                  <a:lnTo>
                    <a:pt x="1063828" y="543166"/>
                  </a:lnTo>
                  <a:lnTo>
                    <a:pt x="1063828" y="584365"/>
                  </a:lnTo>
                  <a:lnTo>
                    <a:pt x="1243634" y="584365"/>
                  </a:lnTo>
                  <a:lnTo>
                    <a:pt x="1243634" y="543166"/>
                  </a:lnTo>
                  <a:close/>
                </a:path>
                <a:path w="2019300" h="592455">
                  <a:moveTo>
                    <a:pt x="1629473" y="539419"/>
                  </a:moveTo>
                  <a:lnTo>
                    <a:pt x="1569542" y="524433"/>
                  </a:lnTo>
                  <a:lnTo>
                    <a:pt x="1569542" y="412051"/>
                  </a:lnTo>
                  <a:lnTo>
                    <a:pt x="1569542" y="295935"/>
                  </a:lnTo>
                  <a:lnTo>
                    <a:pt x="1567332" y="266738"/>
                  </a:lnTo>
                  <a:lnTo>
                    <a:pt x="1560728" y="242087"/>
                  </a:lnTo>
                  <a:lnTo>
                    <a:pt x="1557388" y="235991"/>
                  </a:lnTo>
                  <a:lnTo>
                    <a:pt x="1549730" y="221983"/>
                  </a:lnTo>
                  <a:lnTo>
                    <a:pt x="1514792" y="194779"/>
                  </a:lnTo>
                  <a:lnTo>
                    <a:pt x="1464221" y="181470"/>
                  </a:lnTo>
                  <a:lnTo>
                    <a:pt x="1433182" y="179806"/>
                  </a:lnTo>
                  <a:lnTo>
                    <a:pt x="1398625" y="181686"/>
                  </a:lnTo>
                  <a:lnTo>
                    <a:pt x="1362392" y="187299"/>
                  </a:lnTo>
                  <a:lnTo>
                    <a:pt x="1324457" y="196672"/>
                  </a:lnTo>
                  <a:lnTo>
                    <a:pt x="1284846" y="209778"/>
                  </a:lnTo>
                  <a:lnTo>
                    <a:pt x="1288592" y="303428"/>
                  </a:lnTo>
                  <a:lnTo>
                    <a:pt x="1337284" y="303428"/>
                  </a:lnTo>
                  <a:lnTo>
                    <a:pt x="1347774" y="247230"/>
                  </a:lnTo>
                  <a:lnTo>
                    <a:pt x="1356753" y="244233"/>
                  </a:lnTo>
                  <a:lnTo>
                    <a:pt x="1370761" y="240639"/>
                  </a:lnTo>
                  <a:lnTo>
                    <a:pt x="1386547" y="238061"/>
                  </a:lnTo>
                  <a:lnTo>
                    <a:pt x="1404112" y="236512"/>
                  </a:lnTo>
                  <a:lnTo>
                    <a:pt x="1423441" y="235991"/>
                  </a:lnTo>
                  <a:lnTo>
                    <a:pt x="1454581" y="240207"/>
                  </a:lnTo>
                  <a:lnTo>
                    <a:pt x="1476819" y="252857"/>
                  </a:lnTo>
                  <a:lnTo>
                    <a:pt x="1490167" y="273926"/>
                  </a:lnTo>
                  <a:lnTo>
                    <a:pt x="1494612" y="303428"/>
                  </a:lnTo>
                  <a:lnTo>
                    <a:pt x="1494612" y="363359"/>
                  </a:lnTo>
                  <a:lnTo>
                    <a:pt x="1494612" y="412051"/>
                  </a:lnTo>
                  <a:lnTo>
                    <a:pt x="1494612" y="471982"/>
                  </a:lnTo>
                  <a:lnTo>
                    <a:pt x="1481874" y="486968"/>
                  </a:lnTo>
                  <a:lnTo>
                    <a:pt x="1450060" y="512749"/>
                  </a:lnTo>
                  <a:lnTo>
                    <a:pt x="1412036" y="529399"/>
                  </a:lnTo>
                  <a:lnTo>
                    <a:pt x="1392720" y="531926"/>
                  </a:lnTo>
                  <a:lnTo>
                    <a:pt x="1380388" y="530961"/>
                  </a:lnTo>
                  <a:lnTo>
                    <a:pt x="1346581" y="508025"/>
                  </a:lnTo>
                  <a:lnTo>
                    <a:pt x="1338783" y="471982"/>
                  </a:lnTo>
                  <a:lnTo>
                    <a:pt x="1340269" y="457644"/>
                  </a:lnTo>
                  <a:lnTo>
                    <a:pt x="1376222" y="420281"/>
                  </a:lnTo>
                  <a:lnTo>
                    <a:pt x="1416113" y="412965"/>
                  </a:lnTo>
                  <a:lnTo>
                    <a:pt x="1442173" y="412051"/>
                  </a:lnTo>
                  <a:lnTo>
                    <a:pt x="1494612" y="412051"/>
                  </a:lnTo>
                  <a:lnTo>
                    <a:pt x="1494612" y="363359"/>
                  </a:lnTo>
                  <a:lnTo>
                    <a:pt x="1434680" y="363359"/>
                  </a:lnTo>
                  <a:lnTo>
                    <a:pt x="1372641" y="368007"/>
                  </a:lnTo>
                  <a:lnTo>
                    <a:pt x="1324394" y="381939"/>
                  </a:lnTo>
                  <a:lnTo>
                    <a:pt x="1289939" y="405168"/>
                  </a:lnTo>
                  <a:lnTo>
                    <a:pt x="1269263" y="437680"/>
                  </a:lnTo>
                  <a:lnTo>
                    <a:pt x="1262367" y="479488"/>
                  </a:lnTo>
                  <a:lnTo>
                    <a:pt x="1264196" y="504913"/>
                  </a:lnTo>
                  <a:lnTo>
                    <a:pt x="1278801" y="546481"/>
                  </a:lnTo>
                  <a:lnTo>
                    <a:pt x="1308023" y="575424"/>
                  </a:lnTo>
                  <a:lnTo>
                    <a:pt x="1351851" y="590029"/>
                  </a:lnTo>
                  <a:lnTo>
                    <a:pt x="1379232" y="591858"/>
                  </a:lnTo>
                  <a:lnTo>
                    <a:pt x="1408557" y="588111"/>
                  </a:lnTo>
                  <a:lnTo>
                    <a:pt x="1438046" y="576884"/>
                  </a:lnTo>
                  <a:lnTo>
                    <a:pt x="1467739" y="558152"/>
                  </a:lnTo>
                  <a:lnTo>
                    <a:pt x="1497609" y="531926"/>
                  </a:lnTo>
                  <a:lnTo>
                    <a:pt x="1513344" y="584377"/>
                  </a:lnTo>
                  <a:lnTo>
                    <a:pt x="1629473" y="580618"/>
                  </a:lnTo>
                  <a:lnTo>
                    <a:pt x="1629473" y="539419"/>
                  </a:lnTo>
                  <a:close/>
                </a:path>
                <a:path w="2019300" h="592455">
                  <a:moveTo>
                    <a:pt x="2019033" y="370852"/>
                  </a:moveTo>
                  <a:lnTo>
                    <a:pt x="2016594" y="325996"/>
                  </a:lnTo>
                  <a:lnTo>
                    <a:pt x="2009292" y="286575"/>
                  </a:lnTo>
                  <a:lnTo>
                    <a:pt x="1984984" y="232244"/>
                  </a:lnTo>
                  <a:lnTo>
                    <a:pt x="1972043" y="215773"/>
                  </a:lnTo>
                  <a:lnTo>
                    <a:pt x="1958060" y="201396"/>
                  </a:lnTo>
                  <a:lnTo>
                    <a:pt x="1940369" y="190842"/>
                  </a:lnTo>
                  <a:lnTo>
                    <a:pt x="1940369" y="375348"/>
                  </a:lnTo>
                  <a:lnTo>
                    <a:pt x="1939963" y="391147"/>
                  </a:lnTo>
                  <a:lnTo>
                    <a:pt x="1933994" y="434898"/>
                  </a:lnTo>
                  <a:lnTo>
                    <a:pt x="1920227" y="471716"/>
                  </a:lnTo>
                  <a:lnTo>
                    <a:pt x="1888769" y="507034"/>
                  </a:lnTo>
                  <a:lnTo>
                    <a:pt x="1841677" y="523735"/>
                  </a:lnTo>
                  <a:lnTo>
                    <a:pt x="1827237" y="524433"/>
                  </a:lnTo>
                  <a:lnTo>
                    <a:pt x="1799882" y="523976"/>
                  </a:lnTo>
                  <a:lnTo>
                    <a:pt x="1777784" y="522566"/>
                  </a:lnTo>
                  <a:lnTo>
                    <a:pt x="1760931" y="520217"/>
                  </a:lnTo>
                  <a:lnTo>
                    <a:pt x="1749323" y="516940"/>
                  </a:lnTo>
                  <a:lnTo>
                    <a:pt x="1749323" y="280949"/>
                  </a:lnTo>
                  <a:lnTo>
                    <a:pt x="1786407" y="246862"/>
                  </a:lnTo>
                  <a:lnTo>
                    <a:pt x="1828901" y="233159"/>
                  </a:lnTo>
                  <a:lnTo>
                    <a:pt x="1846707" y="232244"/>
                  </a:lnTo>
                  <a:lnTo>
                    <a:pt x="1869109" y="234619"/>
                  </a:lnTo>
                  <a:lnTo>
                    <a:pt x="1904517" y="253542"/>
                  </a:lnTo>
                  <a:lnTo>
                    <a:pt x="1927504" y="290855"/>
                  </a:lnTo>
                  <a:lnTo>
                    <a:pt x="1938934" y="343484"/>
                  </a:lnTo>
                  <a:lnTo>
                    <a:pt x="1940369" y="375348"/>
                  </a:lnTo>
                  <a:lnTo>
                    <a:pt x="1940369" y="190842"/>
                  </a:lnTo>
                  <a:lnTo>
                    <a:pt x="1930996" y="185242"/>
                  </a:lnTo>
                  <a:lnTo>
                    <a:pt x="1898878" y="175552"/>
                  </a:lnTo>
                  <a:lnTo>
                    <a:pt x="1861693" y="172313"/>
                  </a:lnTo>
                  <a:lnTo>
                    <a:pt x="1833029" y="175031"/>
                  </a:lnTo>
                  <a:lnTo>
                    <a:pt x="1804746" y="183184"/>
                  </a:lnTo>
                  <a:lnTo>
                    <a:pt x="1776844" y="196761"/>
                  </a:lnTo>
                  <a:lnTo>
                    <a:pt x="1749323" y="215773"/>
                  </a:lnTo>
                  <a:lnTo>
                    <a:pt x="1749323" y="0"/>
                  </a:lnTo>
                  <a:lnTo>
                    <a:pt x="1614474" y="3759"/>
                  </a:lnTo>
                  <a:lnTo>
                    <a:pt x="1614474" y="44958"/>
                  </a:lnTo>
                  <a:lnTo>
                    <a:pt x="1674406" y="52438"/>
                  </a:lnTo>
                  <a:lnTo>
                    <a:pt x="1674406" y="558139"/>
                  </a:lnTo>
                  <a:lnTo>
                    <a:pt x="1715884" y="577164"/>
                  </a:lnTo>
                  <a:lnTo>
                    <a:pt x="1760118" y="582180"/>
                  </a:lnTo>
                  <a:lnTo>
                    <a:pt x="1813001" y="584365"/>
                  </a:lnTo>
                  <a:lnTo>
                    <a:pt x="1837347" y="583387"/>
                  </a:lnTo>
                  <a:lnTo>
                    <a:pt x="1881555" y="575513"/>
                  </a:lnTo>
                  <a:lnTo>
                    <a:pt x="1919757" y="559981"/>
                  </a:lnTo>
                  <a:lnTo>
                    <a:pt x="1951977" y="537883"/>
                  </a:lnTo>
                  <a:lnTo>
                    <a:pt x="1978152" y="509524"/>
                  </a:lnTo>
                  <a:lnTo>
                    <a:pt x="1998002" y="475627"/>
                  </a:lnTo>
                  <a:lnTo>
                    <a:pt x="2011451" y="436524"/>
                  </a:lnTo>
                  <a:lnTo>
                    <a:pt x="2018195" y="393636"/>
                  </a:lnTo>
                  <a:lnTo>
                    <a:pt x="2019033" y="37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7DB8D199-9163-5EA5-3AB1-F8191D8B5942}"/>
              </a:ext>
            </a:extLst>
          </p:cNvPr>
          <p:cNvGrpSpPr/>
          <p:nvPr/>
        </p:nvGrpSpPr>
        <p:grpSpPr>
          <a:xfrm>
            <a:off x="110171" y="387599"/>
            <a:ext cx="8923658" cy="1188290"/>
            <a:chOff x="578381" y="394111"/>
            <a:chExt cx="7876009" cy="1048783"/>
          </a:xfrm>
        </p:grpSpPr>
        <p:sp>
          <p:nvSpPr>
            <p:cNvPr id="16" name="Pladsholder til tekst 1">
              <a:extLst>
                <a:ext uri="{FF2B5EF4-FFF2-40B4-BE49-F238E27FC236}">
                  <a16:creationId xmlns:a16="http://schemas.microsoft.com/office/drawing/2014/main" id="{AEA41152-FECC-C8EB-E158-AFCAFF42DF34}"/>
                </a:ext>
              </a:extLst>
            </p:cNvPr>
            <p:cNvSpPr txBox="1">
              <a:spLocks/>
            </p:cNvSpPr>
            <p:nvPr/>
          </p:nvSpPr>
          <p:spPr>
            <a:xfrm>
              <a:off x="578381" y="394111"/>
              <a:ext cx="7876009" cy="104878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rm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207935">
                <a:defRPr>
                  <a:latin typeface="+mn-lt"/>
                  <a:ea typeface="+mn-ea"/>
                  <a:cs typeface="+mn-cs"/>
                </a:defRPr>
              </a:lvl2pPr>
              <a:lvl3pPr marL="415869">
                <a:defRPr>
                  <a:latin typeface="+mn-lt"/>
                  <a:ea typeface="+mn-ea"/>
                  <a:cs typeface="+mn-cs"/>
                </a:defRPr>
              </a:lvl3pPr>
              <a:lvl4pPr marL="623804">
                <a:defRPr>
                  <a:latin typeface="+mn-lt"/>
                  <a:ea typeface="+mn-ea"/>
                  <a:cs typeface="+mn-cs"/>
                </a:defRPr>
              </a:lvl4pPr>
              <a:lvl5pPr marL="831738">
                <a:defRPr>
                  <a:latin typeface="+mn-lt"/>
                  <a:ea typeface="+mn-ea"/>
                  <a:cs typeface="+mn-cs"/>
                </a:defRPr>
              </a:lvl5pPr>
              <a:lvl6pPr marL="1039673">
                <a:defRPr>
                  <a:latin typeface="+mn-lt"/>
                  <a:ea typeface="+mn-ea"/>
                  <a:cs typeface="+mn-cs"/>
                </a:defRPr>
              </a:lvl6pPr>
              <a:lvl7pPr marL="1247607">
                <a:defRPr>
                  <a:latin typeface="+mn-lt"/>
                  <a:ea typeface="+mn-ea"/>
                  <a:cs typeface="+mn-cs"/>
                </a:defRPr>
              </a:lvl7pPr>
              <a:lvl8pPr marL="1455542">
                <a:defRPr>
                  <a:latin typeface="+mn-lt"/>
                  <a:ea typeface="+mn-ea"/>
                  <a:cs typeface="+mn-cs"/>
                </a:defRPr>
              </a:lvl8pPr>
              <a:lvl9pPr marL="1663476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kern="0">
                  <a:solidFill>
                    <a:prstClr val="white"/>
                  </a:solidFill>
                  <a:latin typeface="Roboto"/>
                  <a:ea typeface="Roboto"/>
                  <a:cs typeface="Roboto"/>
                </a:rPr>
                <a:t>DigiRehab i den nye ældrelov </a:t>
              </a:r>
              <a:br>
                <a:rPr lang="da-DK" sz="2800" kern="0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da-DK" sz="2800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Data som drivkraft i </a:t>
              </a:r>
              <a:r>
                <a:rPr lang="da-DK" sz="3600" b="1" kern="0">
                  <a:solidFill>
                    <a:srgbClr val="7CBD9B"/>
                  </a:solidFill>
                  <a:latin typeface="Roboto"/>
                  <a:ea typeface="Roboto"/>
                  <a:cs typeface="Roboto"/>
                </a:rPr>
                <a:t>helhedsplejen</a:t>
              </a:r>
              <a:endParaRPr lang="da-DK" sz="2800" b="1" kern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CE9F96E2-0687-0911-5252-F9EFC9549903}"/>
                </a:ext>
              </a:extLst>
            </p:cNvPr>
            <p:cNvSpPr/>
            <p:nvPr/>
          </p:nvSpPr>
          <p:spPr>
            <a:xfrm>
              <a:off x="1650083" y="1312035"/>
              <a:ext cx="1002508" cy="40349"/>
            </a:xfrm>
            <a:custGeom>
              <a:avLst/>
              <a:gdLst>
                <a:gd name="connsiteX0" fmla="*/ 46143 w 2333625"/>
                <a:gd name="connsiteY0" fmla="*/ 74676 h 95250"/>
                <a:gd name="connsiteX1" fmla="*/ 46143 w 2333625"/>
                <a:gd name="connsiteY1" fmla="*/ 74676 h 95250"/>
                <a:gd name="connsiteX2" fmla="*/ 255503 w 2333625"/>
                <a:gd name="connsiteY2" fmla="*/ 91440 h 95250"/>
                <a:gd name="connsiteX3" fmla="*/ 382376 w 2333625"/>
                <a:gd name="connsiteY3" fmla="*/ 96203 h 95250"/>
                <a:gd name="connsiteX4" fmla="*/ 565161 w 2333625"/>
                <a:gd name="connsiteY4" fmla="*/ 94774 h 95250"/>
                <a:gd name="connsiteX5" fmla="*/ 722895 w 2333625"/>
                <a:gd name="connsiteY5" fmla="*/ 92202 h 95250"/>
                <a:gd name="connsiteX6" fmla="*/ 849291 w 2333625"/>
                <a:gd name="connsiteY6" fmla="*/ 89916 h 95250"/>
                <a:gd name="connsiteX7" fmla="*/ 994929 w 2333625"/>
                <a:gd name="connsiteY7" fmla="*/ 86963 h 95250"/>
                <a:gd name="connsiteX8" fmla="*/ 1329732 w 2333625"/>
                <a:gd name="connsiteY8" fmla="*/ 77724 h 95250"/>
                <a:gd name="connsiteX9" fmla="*/ 1462797 w 2333625"/>
                <a:gd name="connsiteY9" fmla="*/ 75533 h 95250"/>
                <a:gd name="connsiteX10" fmla="*/ 1559571 w 2333625"/>
                <a:gd name="connsiteY10" fmla="*/ 74486 h 95250"/>
                <a:gd name="connsiteX11" fmla="*/ 1603290 w 2333625"/>
                <a:gd name="connsiteY11" fmla="*/ 74867 h 95250"/>
                <a:gd name="connsiteX12" fmla="*/ 1709970 w 2333625"/>
                <a:gd name="connsiteY12" fmla="*/ 76391 h 95250"/>
                <a:gd name="connsiteX13" fmla="*/ 1756357 w 2333625"/>
                <a:gd name="connsiteY13" fmla="*/ 77438 h 95250"/>
                <a:gd name="connsiteX14" fmla="*/ 1910567 w 2333625"/>
                <a:gd name="connsiteY14" fmla="*/ 85249 h 95250"/>
                <a:gd name="connsiteX15" fmla="*/ 2079255 w 2333625"/>
                <a:gd name="connsiteY15" fmla="*/ 92869 h 95250"/>
                <a:gd name="connsiteX16" fmla="*/ 2226225 w 2333625"/>
                <a:gd name="connsiteY16" fmla="*/ 95155 h 95250"/>
                <a:gd name="connsiteX17" fmla="*/ 2334239 w 2333625"/>
                <a:gd name="connsiteY17" fmla="*/ 89440 h 95250"/>
                <a:gd name="connsiteX18" fmla="*/ 2334239 w 2333625"/>
                <a:gd name="connsiteY18" fmla="*/ 89345 h 95250"/>
                <a:gd name="connsiteX19" fmla="*/ 2263373 w 2333625"/>
                <a:gd name="connsiteY19" fmla="*/ 78867 h 95250"/>
                <a:gd name="connsiteX20" fmla="*/ 2265468 w 2333625"/>
                <a:gd name="connsiteY20" fmla="*/ 79153 h 95250"/>
                <a:gd name="connsiteX21" fmla="*/ 2108973 w 2333625"/>
                <a:gd name="connsiteY21" fmla="*/ 60770 h 95250"/>
                <a:gd name="connsiteX22" fmla="*/ 1986957 w 2333625"/>
                <a:gd name="connsiteY22" fmla="*/ 49911 h 95250"/>
                <a:gd name="connsiteX23" fmla="*/ 2032392 w 2333625"/>
                <a:gd name="connsiteY23" fmla="*/ 47816 h 95250"/>
                <a:gd name="connsiteX24" fmla="*/ 2096781 w 2333625"/>
                <a:gd name="connsiteY24" fmla="*/ 44482 h 95250"/>
                <a:gd name="connsiteX25" fmla="*/ 2178886 w 2333625"/>
                <a:gd name="connsiteY25" fmla="*/ 40005 h 95250"/>
                <a:gd name="connsiteX26" fmla="*/ 2327476 w 2333625"/>
                <a:gd name="connsiteY26" fmla="*/ 29242 h 95250"/>
                <a:gd name="connsiteX27" fmla="*/ 2327476 w 2333625"/>
                <a:gd name="connsiteY27" fmla="*/ 29147 h 95250"/>
                <a:gd name="connsiteX28" fmla="*/ 2176600 w 2333625"/>
                <a:gd name="connsiteY28" fmla="*/ 22670 h 95250"/>
                <a:gd name="connsiteX29" fmla="*/ 2016390 w 2333625"/>
                <a:gd name="connsiteY29" fmla="*/ 21908 h 95250"/>
                <a:gd name="connsiteX30" fmla="*/ 1863990 w 2333625"/>
                <a:gd name="connsiteY30" fmla="*/ 24575 h 95250"/>
                <a:gd name="connsiteX31" fmla="*/ 1727592 w 2333625"/>
                <a:gd name="connsiteY31" fmla="*/ 28004 h 95250"/>
                <a:gd name="connsiteX32" fmla="*/ 1617197 w 2333625"/>
                <a:gd name="connsiteY32" fmla="*/ 30194 h 95250"/>
                <a:gd name="connsiteX33" fmla="*/ 1563381 w 2333625"/>
                <a:gd name="connsiteY33" fmla="*/ 31242 h 95250"/>
                <a:gd name="connsiteX34" fmla="*/ 1382882 w 2333625"/>
                <a:gd name="connsiteY34" fmla="*/ 32004 h 95250"/>
                <a:gd name="connsiteX35" fmla="*/ 1337162 w 2333625"/>
                <a:gd name="connsiteY35" fmla="*/ 32195 h 95250"/>
                <a:gd name="connsiteX36" fmla="*/ 1257628 w 2333625"/>
                <a:gd name="connsiteY36" fmla="*/ 31337 h 95250"/>
                <a:gd name="connsiteX37" fmla="*/ 1151424 w 2333625"/>
                <a:gd name="connsiteY37" fmla="*/ 30290 h 95250"/>
                <a:gd name="connsiteX38" fmla="*/ 1112848 w 2333625"/>
                <a:gd name="connsiteY38" fmla="*/ 29718 h 95250"/>
                <a:gd name="connsiteX39" fmla="*/ 923396 w 2333625"/>
                <a:gd name="connsiteY39" fmla="*/ 25146 h 95250"/>
                <a:gd name="connsiteX40" fmla="*/ 772806 w 2333625"/>
                <a:gd name="connsiteY40" fmla="*/ 20003 h 95250"/>
                <a:gd name="connsiteX41" fmla="*/ 490580 w 2333625"/>
                <a:gd name="connsiteY41" fmla="*/ 10287 h 95250"/>
                <a:gd name="connsiteX42" fmla="*/ 341323 w 2333625"/>
                <a:gd name="connsiteY42" fmla="*/ 7334 h 95250"/>
                <a:gd name="connsiteX43" fmla="*/ 302937 w 2333625"/>
                <a:gd name="connsiteY43" fmla="*/ 7144 h 95250"/>
                <a:gd name="connsiteX44" fmla="*/ 234738 w 2333625"/>
                <a:gd name="connsiteY44" fmla="*/ 7620 h 95250"/>
                <a:gd name="connsiteX45" fmla="*/ 182541 w 2333625"/>
                <a:gd name="connsiteY45" fmla="*/ 8382 h 95250"/>
                <a:gd name="connsiteX46" fmla="*/ 7186 w 2333625"/>
                <a:gd name="connsiteY46" fmla="*/ 10097 h 95250"/>
                <a:gd name="connsiteX47" fmla="*/ 7186 w 2333625"/>
                <a:gd name="connsiteY47" fmla="*/ 10192 h 95250"/>
                <a:gd name="connsiteX48" fmla="*/ 53287 w 2333625"/>
                <a:gd name="connsiteY48" fmla="*/ 17240 h 95250"/>
                <a:gd name="connsiteX49" fmla="*/ 100245 w 2333625"/>
                <a:gd name="connsiteY49" fmla="*/ 23241 h 95250"/>
                <a:gd name="connsiteX50" fmla="*/ 187113 w 2333625"/>
                <a:gd name="connsiteY50" fmla="*/ 33242 h 95250"/>
                <a:gd name="connsiteX51" fmla="*/ 203211 w 2333625"/>
                <a:gd name="connsiteY51" fmla="*/ 34576 h 95250"/>
                <a:gd name="connsiteX52" fmla="*/ 249502 w 2333625"/>
                <a:gd name="connsiteY52" fmla="*/ 38005 h 95250"/>
                <a:gd name="connsiteX53" fmla="*/ 351705 w 2333625"/>
                <a:gd name="connsiteY53" fmla="*/ 44291 h 95250"/>
                <a:gd name="connsiteX54" fmla="*/ 409236 w 2333625"/>
                <a:gd name="connsiteY54" fmla="*/ 46387 h 95250"/>
                <a:gd name="connsiteX55" fmla="*/ 127773 w 2333625"/>
                <a:gd name="connsiteY55" fmla="*/ 66008 h 95250"/>
                <a:gd name="connsiteX56" fmla="*/ 46143 w 2333625"/>
                <a:gd name="connsiteY56" fmla="*/ 7467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33625" h="95250">
                  <a:moveTo>
                    <a:pt x="46143" y="74676"/>
                  </a:moveTo>
                  <a:cubicBezTo>
                    <a:pt x="46048" y="74676"/>
                    <a:pt x="46048" y="74771"/>
                    <a:pt x="46143" y="74676"/>
                  </a:cubicBezTo>
                  <a:cubicBezTo>
                    <a:pt x="115771" y="82010"/>
                    <a:pt x="185589" y="87535"/>
                    <a:pt x="255503" y="91440"/>
                  </a:cubicBezTo>
                  <a:cubicBezTo>
                    <a:pt x="297794" y="93726"/>
                    <a:pt x="339990" y="95536"/>
                    <a:pt x="382376" y="96203"/>
                  </a:cubicBezTo>
                  <a:cubicBezTo>
                    <a:pt x="443336" y="97250"/>
                    <a:pt x="504201" y="96012"/>
                    <a:pt x="565161" y="94774"/>
                  </a:cubicBezTo>
                  <a:cubicBezTo>
                    <a:pt x="617739" y="93726"/>
                    <a:pt x="670317" y="93059"/>
                    <a:pt x="722895" y="92202"/>
                  </a:cubicBezTo>
                  <a:cubicBezTo>
                    <a:pt x="764995" y="91535"/>
                    <a:pt x="807191" y="90773"/>
                    <a:pt x="849291" y="89916"/>
                  </a:cubicBezTo>
                  <a:cubicBezTo>
                    <a:pt x="897869" y="88964"/>
                    <a:pt x="946351" y="88392"/>
                    <a:pt x="994929" y="86963"/>
                  </a:cubicBezTo>
                  <a:cubicBezTo>
                    <a:pt x="1106562" y="83725"/>
                    <a:pt x="1218099" y="80582"/>
                    <a:pt x="1329732" y="77724"/>
                  </a:cubicBezTo>
                  <a:cubicBezTo>
                    <a:pt x="1374119" y="76581"/>
                    <a:pt x="1418410" y="76010"/>
                    <a:pt x="1462797" y="75533"/>
                  </a:cubicBezTo>
                  <a:cubicBezTo>
                    <a:pt x="1495086" y="75152"/>
                    <a:pt x="1527281" y="74771"/>
                    <a:pt x="1559571" y="74486"/>
                  </a:cubicBezTo>
                  <a:cubicBezTo>
                    <a:pt x="1574144" y="74295"/>
                    <a:pt x="1588717" y="74581"/>
                    <a:pt x="1603290" y="74867"/>
                  </a:cubicBezTo>
                  <a:cubicBezTo>
                    <a:pt x="1638819" y="75343"/>
                    <a:pt x="1674442" y="75914"/>
                    <a:pt x="1709970" y="76391"/>
                  </a:cubicBezTo>
                  <a:cubicBezTo>
                    <a:pt x="1725401" y="76581"/>
                    <a:pt x="1740927" y="76676"/>
                    <a:pt x="1756357" y="77438"/>
                  </a:cubicBezTo>
                  <a:cubicBezTo>
                    <a:pt x="1807697" y="80010"/>
                    <a:pt x="1859132" y="82106"/>
                    <a:pt x="1910567" y="85249"/>
                  </a:cubicBezTo>
                  <a:cubicBezTo>
                    <a:pt x="1966764" y="88678"/>
                    <a:pt x="2023057" y="91154"/>
                    <a:pt x="2079255" y="92869"/>
                  </a:cubicBezTo>
                  <a:cubicBezTo>
                    <a:pt x="2128213" y="94393"/>
                    <a:pt x="2177267" y="95536"/>
                    <a:pt x="2226225" y="95155"/>
                  </a:cubicBezTo>
                  <a:cubicBezTo>
                    <a:pt x="2262230" y="94869"/>
                    <a:pt x="2298425" y="93917"/>
                    <a:pt x="2334239" y="89440"/>
                  </a:cubicBezTo>
                  <a:cubicBezTo>
                    <a:pt x="2334239" y="89440"/>
                    <a:pt x="2334334" y="89345"/>
                    <a:pt x="2334239" y="89345"/>
                  </a:cubicBezTo>
                  <a:cubicBezTo>
                    <a:pt x="2310617" y="85820"/>
                    <a:pt x="2286995" y="82010"/>
                    <a:pt x="2263373" y="78867"/>
                  </a:cubicBezTo>
                  <a:cubicBezTo>
                    <a:pt x="2264040" y="78962"/>
                    <a:pt x="2264706" y="79058"/>
                    <a:pt x="2265468" y="79153"/>
                  </a:cubicBezTo>
                  <a:cubicBezTo>
                    <a:pt x="2213462" y="71723"/>
                    <a:pt x="2161170" y="65818"/>
                    <a:pt x="2108973" y="60770"/>
                  </a:cubicBezTo>
                  <a:cubicBezTo>
                    <a:pt x="2068301" y="56769"/>
                    <a:pt x="2027629" y="53150"/>
                    <a:pt x="1986957" y="49911"/>
                  </a:cubicBezTo>
                  <a:cubicBezTo>
                    <a:pt x="2002102" y="49244"/>
                    <a:pt x="2017247" y="48578"/>
                    <a:pt x="2032392" y="47816"/>
                  </a:cubicBezTo>
                  <a:cubicBezTo>
                    <a:pt x="2053823" y="46768"/>
                    <a:pt x="2075254" y="45530"/>
                    <a:pt x="2096781" y="44482"/>
                  </a:cubicBezTo>
                  <a:cubicBezTo>
                    <a:pt x="2124117" y="43244"/>
                    <a:pt x="2151550" y="41339"/>
                    <a:pt x="2178886" y="40005"/>
                  </a:cubicBezTo>
                  <a:cubicBezTo>
                    <a:pt x="2228512" y="37529"/>
                    <a:pt x="2278041" y="34004"/>
                    <a:pt x="2327476" y="29242"/>
                  </a:cubicBezTo>
                  <a:cubicBezTo>
                    <a:pt x="2327571" y="29242"/>
                    <a:pt x="2327571" y="29147"/>
                    <a:pt x="2327476" y="29147"/>
                  </a:cubicBezTo>
                  <a:cubicBezTo>
                    <a:pt x="2277375" y="24098"/>
                    <a:pt x="2226892" y="23622"/>
                    <a:pt x="2176600" y="22670"/>
                  </a:cubicBezTo>
                  <a:cubicBezTo>
                    <a:pt x="2123260" y="21622"/>
                    <a:pt x="2069825" y="21527"/>
                    <a:pt x="2016390" y="21908"/>
                  </a:cubicBezTo>
                  <a:cubicBezTo>
                    <a:pt x="1965621" y="22193"/>
                    <a:pt x="1914758" y="23146"/>
                    <a:pt x="1863990" y="24575"/>
                  </a:cubicBezTo>
                  <a:cubicBezTo>
                    <a:pt x="1818555" y="25908"/>
                    <a:pt x="1773121" y="27146"/>
                    <a:pt x="1727592" y="28004"/>
                  </a:cubicBezTo>
                  <a:cubicBezTo>
                    <a:pt x="1690825" y="28766"/>
                    <a:pt x="1654059" y="29432"/>
                    <a:pt x="1617197" y="30194"/>
                  </a:cubicBezTo>
                  <a:cubicBezTo>
                    <a:pt x="1599290" y="30575"/>
                    <a:pt x="1581288" y="31147"/>
                    <a:pt x="1563381" y="31242"/>
                  </a:cubicBezTo>
                  <a:cubicBezTo>
                    <a:pt x="1503183" y="31528"/>
                    <a:pt x="1443080" y="31814"/>
                    <a:pt x="1382882" y="32004"/>
                  </a:cubicBezTo>
                  <a:cubicBezTo>
                    <a:pt x="1367642" y="32099"/>
                    <a:pt x="1352402" y="32290"/>
                    <a:pt x="1337162" y="32195"/>
                  </a:cubicBezTo>
                  <a:cubicBezTo>
                    <a:pt x="1310682" y="31909"/>
                    <a:pt x="1284108" y="31623"/>
                    <a:pt x="1257628" y="31337"/>
                  </a:cubicBezTo>
                  <a:cubicBezTo>
                    <a:pt x="1222195" y="30956"/>
                    <a:pt x="1186762" y="30575"/>
                    <a:pt x="1151424" y="30290"/>
                  </a:cubicBezTo>
                  <a:cubicBezTo>
                    <a:pt x="1138566" y="30099"/>
                    <a:pt x="1125707" y="30099"/>
                    <a:pt x="1112848" y="29718"/>
                  </a:cubicBezTo>
                  <a:cubicBezTo>
                    <a:pt x="1049697" y="28194"/>
                    <a:pt x="986547" y="26670"/>
                    <a:pt x="923396" y="25146"/>
                  </a:cubicBezTo>
                  <a:cubicBezTo>
                    <a:pt x="873009" y="24003"/>
                    <a:pt x="822907" y="21717"/>
                    <a:pt x="772806" y="20003"/>
                  </a:cubicBezTo>
                  <a:cubicBezTo>
                    <a:pt x="678794" y="16669"/>
                    <a:pt x="584687" y="13049"/>
                    <a:pt x="490580" y="10287"/>
                  </a:cubicBezTo>
                  <a:cubicBezTo>
                    <a:pt x="440859" y="8763"/>
                    <a:pt x="391044" y="7715"/>
                    <a:pt x="341323" y="7334"/>
                  </a:cubicBezTo>
                  <a:cubicBezTo>
                    <a:pt x="328560" y="7239"/>
                    <a:pt x="315701" y="7144"/>
                    <a:pt x="302937" y="7144"/>
                  </a:cubicBezTo>
                  <a:cubicBezTo>
                    <a:pt x="280173" y="7144"/>
                    <a:pt x="257503" y="7334"/>
                    <a:pt x="234738" y="7620"/>
                  </a:cubicBezTo>
                  <a:cubicBezTo>
                    <a:pt x="217308" y="7811"/>
                    <a:pt x="199972" y="8477"/>
                    <a:pt x="182541" y="8382"/>
                  </a:cubicBezTo>
                  <a:cubicBezTo>
                    <a:pt x="124058" y="8382"/>
                    <a:pt x="65670" y="9811"/>
                    <a:pt x="7186" y="10097"/>
                  </a:cubicBezTo>
                  <a:cubicBezTo>
                    <a:pt x="7186" y="10097"/>
                    <a:pt x="7091" y="10192"/>
                    <a:pt x="7186" y="10192"/>
                  </a:cubicBezTo>
                  <a:cubicBezTo>
                    <a:pt x="22521" y="12764"/>
                    <a:pt x="37857" y="15240"/>
                    <a:pt x="53287" y="17240"/>
                  </a:cubicBezTo>
                  <a:cubicBezTo>
                    <a:pt x="68908" y="19336"/>
                    <a:pt x="84624" y="21241"/>
                    <a:pt x="100245" y="23241"/>
                  </a:cubicBezTo>
                  <a:cubicBezTo>
                    <a:pt x="129201" y="26861"/>
                    <a:pt x="158157" y="30099"/>
                    <a:pt x="187113" y="33242"/>
                  </a:cubicBezTo>
                  <a:cubicBezTo>
                    <a:pt x="192447" y="33814"/>
                    <a:pt x="197877" y="34100"/>
                    <a:pt x="203211" y="34576"/>
                  </a:cubicBezTo>
                  <a:cubicBezTo>
                    <a:pt x="218641" y="35814"/>
                    <a:pt x="234072" y="36957"/>
                    <a:pt x="249502" y="38005"/>
                  </a:cubicBezTo>
                  <a:cubicBezTo>
                    <a:pt x="283697" y="40481"/>
                    <a:pt x="317701" y="42577"/>
                    <a:pt x="351705" y="44291"/>
                  </a:cubicBezTo>
                  <a:cubicBezTo>
                    <a:pt x="370851" y="45244"/>
                    <a:pt x="390091" y="45911"/>
                    <a:pt x="409236" y="46387"/>
                  </a:cubicBezTo>
                  <a:cubicBezTo>
                    <a:pt x="315225" y="49720"/>
                    <a:pt x="221308" y="56483"/>
                    <a:pt x="127773" y="66008"/>
                  </a:cubicBezTo>
                  <a:cubicBezTo>
                    <a:pt x="100531" y="68866"/>
                    <a:pt x="73385" y="71628"/>
                    <a:pt x="46143" y="74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4161">
                <a:defRPr/>
              </a:pPr>
              <a:endParaRPr lang="en-ID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BBB81130-053C-E131-25B1-F1BC0D0AC3B7}"/>
              </a:ext>
            </a:extLst>
          </p:cNvPr>
          <p:cNvGrpSpPr/>
          <p:nvPr/>
        </p:nvGrpSpPr>
        <p:grpSpPr>
          <a:xfrm>
            <a:off x="302263" y="196355"/>
            <a:ext cx="891111" cy="891111"/>
            <a:chOff x="4126010" y="2497533"/>
            <a:chExt cx="891174" cy="891174"/>
          </a:xfrm>
        </p:grpSpPr>
        <p:sp>
          <p:nvSpPr>
            <p:cNvPr id="130" name="Oval 2">
              <a:extLst>
                <a:ext uri="{FF2B5EF4-FFF2-40B4-BE49-F238E27FC236}">
                  <a16:creationId xmlns:a16="http://schemas.microsoft.com/office/drawing/2014/main" id="{3C7767C6-884A-2982-F95E-D68D2C744780}"/>
                </a:ext>
              </a:extLst>
            </p:cNvPr>
            <p:cNvSpPr/>
            <p:nvPr/>
          </p:nvSpPr>
          <p:spPr>
            <a:xfrm>
              <a:off x="4126010" y="2497533"/>
              <a:ext cx="891174" cy="891174"/>
            </a:xfrm>
            <a:prstGeom prst="ellipse">
              <a:avLst/>
            </a:prstGeom>
            <a:solidFill>
              <a:srgbClr val="EBF1F9"/>
            </a:solidFill>
            <a:ln>
              <a:noFill/>
            </a:ln>
            <a:effectLst>
              <a:outerShdw blurRad="596900" dist="127000" dir="3000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0">
                <a:defRPr/>
              </a:pPr>
              <a:endParaRPr lang="en-US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pic>
          <p:nvPicPr>
            <p:cNvPr id="191" name="object 6">
              <a:extLst>
                <a:ext uri="{FF2B5EF4-FFF2-40B4-BE49-F238E27FC236}">
                  <a16:creationId xmlns:a16="http://schemas.microsoft.com/office/drawing/2014/main" id="{A4BFA0EA-4146-7719-24F6-4D7B64C2646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2397" y="2583342"/>
              <a:ext cx="723026" cy="723029"/>
            </a:xfrm>
            <a:prstGeom prst="rect">
              <a:avLst/>
            </a:prstGeom>
          </p:spPr>
        </p:pic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A0DD6DE5-8979-0478-87B5-44F42299D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292" y="47349"/>
            <a:ext cx="422126" cy="42377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A8E4F0E2-DC96-664D-2051-64AE666D1C64}"/>
              </a:ext>
            </a:extLst>
          </p:cNvPr>
          <p:cNvSpPr txBox="1"/>
          <p:nvPr/>
        </p:nvSpPr>
        <p:spPr>
          <a:xfrm>
            <a:off x="879894" y="2367250"/>
            <a:ext cx="4235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Helhedspleje vil kræve en fælles forståelse</a:t>
            </a:r>
            <a:endParaRPr lang="en-US" sz="160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E9709C9A-1C2A-4AF0-B634-3C3944834D1B}"/>
              </a:ext>
            </a:extLst>
          </p:cNvPr>
          <p:cNvSpPr txBox="1"/>
          <p:nvPr/>
        </p:nvSpPr>
        <p:spPr>
          <a:xfrm>
            <a:off x="879893" y="2983392"/>
            <a:ext cx="4235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FSIII kan blive det fælles afsæt</a:t>
            </a:r>
            <a:endParaRPr lang="en-US" sz="1600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AAD3B21B-BB01-FEDE-AEE3-2E0F924617C9}"/>
              </a:ext>
            </a:extLst>
          </p:cNvPr>
          <p:cNvSpPr txBox="1"/>
          <p:nvPr/>
        </p:nvSpPr>
        <p:spPr>
          <a:xfrm>
            <a:off x="879893" y="3599534"/>
            <a:ext cx="46496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…men data skal bruges aktivt – og ikke passivt</a:t>
            </a:r>
            <a:endParaRPr lang="en-US" sz="160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3DCC507-2C48-BB6C-9AE8-AE71955E3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353" y="2026535"/>
            <a:ext cx="2442939" cy="2083708"/>
          </a:xfrm>
          <a:prstGeom prst="rect">
            <a:avLst/>
          </a:prstGeom>
        </p:spPr>
      </p:pic>
      <p:pic>
        <p:nvPicPr>
          <p:cNvPr id="12" name="Billede 11" descr="Et billede, der indeholder tekst, Font/skrifttype, skærmbillede, symbol&#10;&#10;Indhold genereret af kunstig intelligens kan være forkert.">
            <a:extLst>
              <a:ext uri="{FF2B5EF4-FFF2-40B4-BE49-F238E27FC236}">
                <a16:creationId xmlns:a16="http://schemas.microsoft.com/office/drawing/2014/main" id="{D9773C83-BF12-CF1A-AEE3-6840519209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71" y="2317738"/>
            <a:ext cx="762390" cy="1004208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1354EEF-A52B-B930-E8B2-68B4306B0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781" y="47348"/>
            <a:ext cx="887637" cy="8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7AF1C-8F41-51AA-B5F0-A617E3792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31A184D-0BBE-D894-3A55-FA3889C17255}"/>
              </a:ext>
            </a:extLst>
          </p:cNvPr>
          <p:cNvSpPr/>
          <p:nvPr/>
        </p:nvSpPr>
        <p:spPr>
          <a:xfrm>
            <a:off x="321" y="181"/>
            <a:ext cx="9143358" cy="518427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55B50F9-BE05-87C2-3F56-57D37EEBBA97}"/>
              </a:ext>
            </a:extLst>
          </p:cNvPr>
          <p:cNvGrpSpPr/>
          <p:nvPr/>
        </p:nvGrpSpPr>
        <p:grpSpPr>
          <a:xfrm>
            <a:off x="8183859" y="4565235"/>
            <a:ext cx="686496" cy="294278"/>
            <a:chOff x="1612512" y="1653375"/>
            <a:chExt cx="2021148" cy="866399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60019D72-E4E1-D0EC-F7AD-7551804C231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12" y="1785524"/>
              <a:ext cx="132226" cy="140540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D0CBDDF2-2C27-6639-8435-8D7F61F8C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31" y="1783948"/>
              <a:ext cx="127839" cy="142885"/>
            </a:xfrm>
            <a:prstGeom prst="rect">
              <a:avLst/>
            </a:prstGeom>
          </p:spPr>
        </p:pic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CFE37811-B13C-88B0-C5FB-D40187F48141}"/>
                </a:ext>
              </a:extLst>
            </p:cNvPr>
            <p:cNvSpPr/>
            <p:nvPr/>
          </p:nvSpPr>
          <p:spPr>
            <a:xfrm>
              <a:off x="1994745" y="1787118"/>
              <a:ext cx="34290" cy="137795"/>
            </a:xfrm>
            <a:custGeom>
              <a:avLst/>
              <a:gdLst/>
              <a:ahLst/>
              <a:cxnLst/>
              <a:rect l="l" t="t" r="r" b="b"/>
              <a:pathLst>
                <a:path w="34289" h="137794">
                  <a:moveTo>
                    <a:pt x="33978" y="0"/>
                  </a:moveTo>
                  <a:lnTo>
                    <a:pt x="0" y="0"/>
                  </a:lnTo>
                  <a:lnTo>
                    <a:pt x="0" y="137168"/>
                  </a:lnTo>
                  <a:lnTo>
                    <a:pt x="33978" y="137168"/>
                  </a:lnTo>
                  <a:lnTo>
                    <a:pt x="3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6BCF1ECA-8610-403A-C6CB-FF0B170C7D9F}"/>
                </a:ext>
              </a:extLst>
            </p:cNvPr>
            <p:cNvSpPr/>
            <p:nvPr/>
          </p:nvSpPr>
          <p:spPr>
            <a:xfrm>
              <a:off x="1689248" y="1653375"/>
              <a:ext cx="220345" cy="325120"/>
            </a:xfrm>
            <a:custGeom>
              <a:avLst/>
              <a:gdLst/>
              <a:ahLst/>
              <a:cxnLst/>
              <a:rect l="l" t="t" r="r" b="b"/>
              <a:pathLst>
                <a:path w="220344" h="325119">
                  <a:moveTo>
                    <a:pt x="208467" y="0"/>
                  </a:moveTo>
                  <a:lnTo>
                    <a:pt x="202603" y="1874"/>
                  </a:lnTo>
                  <a:lnTo>
                    <a:pt x="193326" y="4795"/>
                  </a:lnTo>
                  <a:lnTo>
                    <a:pt x="190028" y="13371"/>
                  </a:lnTo>
                  <a:lnTo>
                    <a:pt x="169309" y="53200"/>
                  </a:lnTo>
                  <a:lnTo>
                    <a:pt x="146395" y="92908"/>
                  </a:lnTo>
                  <a:lnTo>
                    <a:pt x="121024" y="129524"/>
                  </a:lnTo>
                  <a:lnTo>
                    <a:pt x="94420" y="146640"/>
                  </a:lnTo>
                  <a:lnTo>
                    <a:pt x="86198" y="143618"/>
                  </a:lnTo>
                  <a:lnTo>
                    <a:pt x="56736" y="110619"/>
                  </a:lnTo>
                  <a:lnTo>
                    <a:pt x="41509" y="87714"/>
                  </a:lnTo>
                  <a:lnTo>
                    <a:pt x="36426" y="80704"/>
                  </a:lnTo>
                  <a:lnTo>
                    <a:pt x="30826" y="74840"/>
                  </a:lnTo>
                  <a:lnTo>
                    <a:pt x="23933" y="71152"/>
                  </a:lnTo>
                  <a:lnTo>
                    <a:pt x="14975" y="70668"/>
                  </a:lnTo>
                  <a:lnTo>
                    <a:pt x="8766" y="71558"/>
                  </a:lnTo>
                  <a:lnTo>
                    <a:pt x="2976" y="74353"/>
                  </a:lnTo>
                  <a:lnTo>
                    <a:pt x="724" y="79138"/>
                  </a:lnTo>
                  <a:lnTo>
                    <a:pt x="0" y="85304"/>
                  </a:lnTo>
                  <a:lnTo>
                    <a:pt x="2684" y="90930"/>
                  </a:lnTo>
                  <a:lnTo>
                    <a:pt x="7066" y="95867"/>
                  </a:lnTo>
                  <a:lnTo>
                    <a:pt x="25954" y="113962"/>
                  </a:lnTo>
                  <a:lnTo>
                    <a:pt x="39854" y="127743"/>
                  </a:lnTo>
                  <a:lnTo>
                    <a:pt x="67016" y="156079"/>
                  </a:lnTo>
                  <a:lnTo>
                    <a:pt x="90897" y="190956"/>
                  </a:lnTo>
                  <a:lnTo>
                    <a:pt x="97596" y="228499"/>
                  </a:lnTo>
                  <a:lnTo>
                    <a:pt x="97195" y="237255"/>
                  </a:lnTo>
                  <a:lnTo>
                    <a:pt x="96390" y="245684"/>
                  </a:lnTo>
                  <a:lnTo>
                    <a:pt x="90757" y="289687"/>
                  </a:lnTo>
                  <a:lnTo>
                    <a:pt x="88839" y="309946"/>
                  </a:lnTo>
                  <a:lnTo>
                    <a:pt x="89203" y="321058"/>
                  </a:lnTo>
                  <a:lnTo>
                    <a:pt x="91172" y="324744"/>
                  </a:lnTo>
                  <a:lnTo>
                    <a:pt x="95455" y="325005"/>
                  </a:lnTo>
                  <a:lnTo>
                    <a:pt x="107538" y="320356"/>
                  </a:lnTo>
                  <a:lnTo>
                    <a:pt x="125918" y="278553"/>
                  </a:lnTo>
                  <a:lnTo>
                    <a:pt x="124020" y="229083"/>
                  </a:lnTo>
                  <a:lnTo>
                    <a:pt x="123854" y="210917"/>
                  </a:lnTo>
                  <a:lnTo>
                    <a:pt x="127891" y="171052"/>
                  </a:lnTo>
                  <a:lnTo>
                    <a:pt x="143269" y="131365"/>
                  </a:lnTo>
                  <a:lnTo>
                    <a:pt x="165493" y="90837"/>
                  </a:lnTo>
                  <a:lnTo>
                    <a:pt x="194059" y="46800"/>
                  </a:lnTo>
                  <a:lnTo>
                    <a:pt x="220058" y="12921"/>
                  </a:lnTo>
                  <a:lnTo>
                    <a:pt x="216194" y="1078"/>
                  </a:lnTo>
                  <a:lnTo>
                    <a:pt x="208467" y="0"/>
                  </a:lnTo>
                  <a:close/>
                </a:path>
              </a:pathLst>
            </a:custGeom>
            <a:solidFill>
              <a:srgbClr val="82AD84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F93570D7-A33C-4E7D-3738-739788B2EF3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211" y="1677068"/>
              <a:ext cx="70009" cy="69889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B1433006-D0F6-0DD0-B39E-4AEFFD3FC4A7}"/>
                </a:ext>
              </a:extLst>
            </p:cNvPr>
            <p:cNvSpPr/>
            <p:nvPr/>
          </p:nvSpPr>
          <p:spPr>
            <a:xfrm>
              <a:off x="1614360" y="1927319"/>
              <a:ext cx="2019300" cy="592455"/>
            </a:xfrm>
            <a:custGeom>
              <a:avLst/>
              <a:gdLst/>
              <a:ahLst/>
              <a:cxnLst/>
              <a:rect l="l" t="t" r="r" b="b"/>
              <a:pathLst>
                <a:path w="2019300" h="592455">
                  <a:moveTo>
                    <a:pt x="453250" y="539419"/>
                  </a:moveTo>
                  <a:lnTo>
                    <a:pt x="400062" y="527443"/>
                  </a:lnTo>
                  <a:lnTo>
                    <a:pt x="340880" y="408305"/>
                  </a:lnTo>
                  <a:lnTo>
                    <a:pt x="327952" y="384708"/>
                  </a:lnTo>
                  <a:lnTo>
                    <a:pt x="316153" y="365607"/>
                  </a:lnTo>
                  <a:lnTo>
                    <a:pt x="309041" y="355866"/>
                  </a:lnTo>
                  <a:lnTo>
                    <a:pt x="305485" y="350989"/>
                  </a:lnTo>
                  <a:lnTo>
                    <a:pt x="295922" y="340880"/>
                  </a:lnTo>
                  <a:lnTo>
                    <a:pt x="338531" y="318262"/>
                  </a:lnTo>
                  <a:lnTo>
                    <a:pt x="356273" y="299681"/>
                  </a:lnTo>
                  <a:lnTo>
                    <a:pt x="368973" y="286385"/>
                  </a:lnTo>
                  <a:lnTo>
                    <a:pt x="387235" y="245224"/>
                  </a:lnTo>
                  <a:lnTo>
                    <a:pt x="393319" y="194792"/>
                  </a:lnTo>
                  <a:lnTo>
                    <a:pt x="390537" y="165011"/>
                  </a:lnTo>
                  <a:lnTo>
                    <a:pt x="370852" y="119875"/>
                  </a:lnTo>
                  <a:lnTo>
                    <a:pt x="324281" y="80162"/>
                  </a:lnTo>
                  <a:lnTo>
                    <a:pt x="314655" y="76415"/>
                  </a:lnTo>
                  <a:lnTo>
                    <a:pt x="314655" y="209778"/>
                  </a:lnTo>
                  <a:lnTo>
                    <a:pt x="312737" y="229019"/>
                  </a:lnTo>
                  <a:lnTo>
                    <a:pt x="283933" y="274955"/>
                  </a:lnTo>
                  <a:lnTo>
                    <a:pt x="247230" y="293497"/>
                  </a:lnTo>
                  <a:lnTo>
                    <a:pt x="198539" y="299681"/>
                  </a:lnTo>
                  <a:lnTo>
                    <a:pt x="142341" y="299681"/>
                  </a:lnTo>
                  <a:lnTo>
                    <a:pt x="142341" y="119875"/>
                  </a:lnTo>
                  <a:lnTo>
                    <a:pt x="221005" y="119875"/>
                  </a:lnTo>
                  <a:lnTo>
                    <a:pt x="274383" y="133578"/>
                  </a:lnTo>
                  <a:lnTo>
                    <a:pt x="308102" y="172783"/>
                  </a:lnTo>
                  <a:lnTo>
                    <a:pt x="314655" y="209778"/>
                  </a:lnTo>
                  <a:lnTo>
                    <a:pt x="314655" y="76415"/>
                  </a:lnTo>
                  <a:lnTo>
                    <a:pt x="295452" y="68922"/>
                  </a:lnTo>
                  <a:lnTo>
                    <a:pt x="262280" y="62179"/>
                  </a:lnTo>
                  <a:lnTo>
                    <a:pt x="224751" y="59931"/>
                  </a:lnTo>
                  <a:lnTo>
                    <a:pt x="142341" y="59931"/>
                  </a:lnTo>
                  <a:lnTo>
                    <a:pt x="0" y="63677"/>
                  </a:lnTo>
                  <a:lnTo>
                    <a:pt x="0" y="104889"/>
                  </a:lnTo>
                  <a:lnTo>
                    <a:pt x="63677" y="119875"/>
                  </a:lnTo>
                  <a:lnTo>
                    <a:pt x="63677" y="524433"/>
                  </a:lnTo>
                  <a:lnTo>
                    <a:pt x="0" y="539419"/>
                  </a:lnTo>
                  <a:lnTo>
                    <a:pt x="0" y="584365"/>
                  </a:lnTo>
                  <a:lnTo>
                    <a:pt x="206019" y="584365"/>
                  </a:lnTo>
                  <a:lnTo>
                    <a:pt x="206019" y="539419"/>
                  </a:lnTo>
                  <a:lnTo>
                    <a:pt x="142341" y="524433"/>
                  </a:lnTo>
                  <a:lnTo>
                    <a:pt x="142341" y="355866"/>
                  </a:lnTo>
                  <a:lnTo>
                    <a:pt x="176060" y="355866"/>
                  </a:lnTo>
                  <a:lnTo>
                    <a:pt x="193306" y="356920"/>
                  </a:lnTo>
                  <a:lnTo>
                    <a:pt x="231876" y="372719"/>
                  </a:lnTo>
                  <a:lnTo>
                    <a:pt x="264528" y="420128"/>
                  </a:lnTo>
                  <a:lnTo>
                    <a:pt x="340880" y="584365"/>
                  </a:lnTo>
                  <a:lnTo>
                    <a:pt x="453250" y="584365"/>
                  </a:lnTo>
                  <a:lnTo>
                    <a:pt x="453250" y="539419"/>
                  </a:lnTo>
                  <a:close/>
                </a:path>
                <a:path w="2019300" h="592455">
                  <a:moveTo>
                    <a:pt x="790397" y="355866"/>
                  </a:moveTo>
                  <a:lnTo>
                    <a:pt x="789178" y="340880"/>
                  </a:lnTo>
                  <a:lnTo>
                    <a:pt x="786015" y="302069"/>
                  </a:lnTo>
                  <a:lnTo>
                    <a:pt x="772909" y="258064"/>
                  </a:lnTo>
                  <a:lnTo>
                    <a:pt x="760260" y="238252"/>
                  </a:lnTo>
                  <a:lnTo>
                    <a:pt x="751052" y="223824"/>
                  </a:lnTo>
                  <a:lnTo>
                    <a:pt x="720458" y="199377"/>
                  </a:lnTo>
                  <a:lnTo>
                    <a:pt x="710984" y="195846"/>
                  </a:lnTo>
                  <a:lnTo>
                    <a:pt x="710984" y="340880"/>
                  </a:lnTo>
                  <a:lnTo>
                    <a:pt x="531164" y="340880"/>
                  </a:lnTo>
                  <a:lnTo>
                    <a:pt x="540346" y="299961"/>
                  </a:lnTo>
                  <a:lnTo>
                    <a:pt x="560374" y="267093"/>
                  </a:lnTo>
                  <a:lnTo>
                    <a:pt x="608291" y="240055"/>
                  </a:lnTo>
                  <a:lnTo>
                    <a:pt x="628561" y="238252"/>
                  </a:lnTo>
                  <a:lnTo>
                    <a:pt x="649033" y="240055"/>
                  </a:lnTo>
                  <a:lnTo>
                    <a:pt x="648855" y="240055"/>
                  </a:lnTo>
                  <a:lnTo>
                    <a:pt x="666305" y="245452"/>
                  </a:lnTo>
                  <a:lnTo>
                    <a:pt x="666153" y="245452"/>
                  </a:lnTo>
                  <a:lnTo>
                    <a:pt x="680237" y="254266"/>
                  </a:lnTo>
                  <a:lnTo>
                    <a:pt x="691489" y="266712"/>
                  </a:lnTo>
                  <a:lnTo>
                    <a:pt x="700011" y="282028"/>
                  </a:lnTo>
                  <a:lnTo>
                    <a:pt x="706107" y="299491"/>
                  </a:lnTo>
                  <a:lnTo>
                    <a:pt x="709764" y="319112"/>
                  </a:lnTo>
                  <a:lnTo>
                    <a:pt x="710984" y="340880"/>
                  </a:lnTo>
                  <a:lnTo>
                    <a:pt x="710984" y="195846"/>
                  </a:lnTo>
                  <a:lnTo>
                    <a:pt x="681126" y="184696"/>
                  </a:lnTo>
                  <a:lnTo>
                    <a:pt x="633056" y="179806"/>
                  </a:lnTo>
                  <a:lnTo>
                    <a:pt x="613257" y="180797"/>
                  </a:lnTo>
                  <a:lnTo>
                    <a:pt x="558888" y="195541"/>
                  </a:lnTo>
                  <a:lnTo>
                    <a:pt x="513588" y="226098"/>
                  </a:lnTo>
                  <a:lnTo>
                    <a:pt x="479196" y="270179"/>
                  </a:lnTo>
                  <a:lnTo>
                    <a:pt x="462991" y="306425"/>
                  </a:lnTo>
                  <a:lnTo>
                    <a:pt x="452869" y="347256"/>
                  </a:lnTo>
                  <a:lnTo>
                    <a:pt x="449503" y="391820"/>
                  </a:lnTo>
                  <a:lnTo>
                    <a:pt x="452361" y="435825"/>
                  </a:lnTo>
                  <a:lnTo>
                    <a:pt x="460933" y="474903"/>
                  </a:lnTo>
                  <a:lnTo>
                    <a:pt x="495211" y="538289"/>
                  </a:lnTo>
                  <a:lnTo>
                    <a:pt x="551586" y="578472"/>
                  </a:lnTo>
                  <a:lnTo>
                    <a:pt x="629323" y="591858"/>
                  </a:lnTo>
                  <a:lnTo>
                    <a:pt x="645871" y="591273"/>
                  </a:lnTo>
                  <a:lnTo>
                    <a:pt x="691870" y="582498"/>
                  </a:lnTo>
                  <a:lnTo>
                    <a:pt x="730923" y="567182"/>
                  </a:lnTo>
                  <a:lnTo>
                    <a:pt x="764451" y="547751"/>
                  </a:lnTo>
                  <a:lnTo>
                    <a:pt x="788885" y="529678"/>
                  </a:lnTo>
                  <a:lnTo>
                    <a:pt x="762660" y="490728"/>
                  </a:lnTo>
                  <a:lnTo>
                    <a:pt x="747674" y="500456"/>
                  </a:lnTo>
                  <a:lnTo>
                    <a:pt x="742175" y="503974"/>
                  </a:lnTo>
                  <a:lnTo>
                    <a:pt x="700849" y="521436"/>
                  </a:lnTo>
                  <a:lnTo>
                    <a:pt x="661530" y="530237"/>
                  </a:lnTo>
                  <a:lnTo>
                    <a:pt x="636803" y="531926"/>
                  </a:lnTo>
                  <a:lnTo>
                    <a:pt x="613867" y="529678"/>
                  </a:lnTo>
                  <a:lnTo>
                    <a:pt x="613486" y="529678"/>
                  </a:lnTo>
                  <a:lnTo>
                    <a:pt x="573874" y="511327"/>
                  </a:lnTo>
                  <a:lnTo>
                    <a:pt x="544804" y="475310"/>
                  </a:lnTo>
                  <a:lnTo>
                    <a:pt x="530021" y="426250"/>
                  </a:lnTo>
                  <a:lnTo>
                    <a:pt x="528167" y="397065"/>
                  </a:lnTo>
                  <a:lnTo>
                    <a:pt x="786638" y="395579"/>
                  </a:lnTo>
                  <a:lnTo>
                    <a:pt x="790397" y="355866"/>
                  </a:lnTo>
                  <a:close/>
                </a:path>
                <a:path w="2019300" h="592455">
                  <a:moveTo>
                    <a:pt x="1243634" y="543166"/>
                  </a:moveTo>
                  <a:lnTo>
                    <a:pt x="1187450" y="524433"/>
                  </a:lnTo>
                  <a:lnTo>
                    <a:pt x="1187450" y="314655"/>
                  </a:lnTo>
                  <a:lnTo>
                    <a:pt x="1185570" y="284581"/>
                  </a:lnTo>
                  <a:lnTo>
                    <a:pt x="1170597" y="234950"/>
                  </a:lnTo>
                  <a:lnTo>
                    <a:pt x="1140383" y="199834"/>
                  </a:lnTo>
                  <a:lnTo>
                    <a:pt x="1093558" y="182029"/>
                  </a:lnTo>
                  <a:lnTo>
                    <a:pt x="1063828" y="179806"/>
                  </a:lnTo>
                  <a:lnTo>
                    <a:pt x="1031989" y="183184"/>
                  </a:lnTo>
                  <a:lnTo>
                    <a:pt x="1000150" y="193294"/>
                  </a:lnTo>
                  <a:lnTo>
                    <a:pt x="968311" y="210159"/>
                  </a:lnTo>
                  <a:lnTo>
                    <a:pt x="936472" y="233756"/>
                  </a:lnTo>
                  <a:lnTo>
                    <a:pt x="936472" y="7493"/>
                  </a:lnTo>
                  <a:lnTo>
                    <a:pt x="797864" y="11252"/>
                  </a:lnTo>
                  <a:lnTo>
                    <a:pt x="797864" y="52451"/>
                  </a:lnTo>
                  <a:lnTo>
                    <a:pt x="861555" y="67437"/>
                  </a:lnTo>
                  <a:lnTo>
                    <a:pt x="861555" y="524433"/>
                  </a:lnTo>
                  <a:lnTo>
                    <a:pt x="797864" y="543166"/>
                  </a:lnTo>
                  <a:lnTo>
                    <a:pt x="797864" y="584365"/>
                  </a:lnTo>
                  <a:lnTo>
                    <a:pt x="985177" y="584365"/>
                  </a:lnTo>
                  <a:lnTo>
                    <a:pt x="985177" y="543166"/>
                  </a:lnTo>
                  <a:lnTo>
                    <a:pt x="936472" y="524433"/>
                  </a:lnTo>
                  <a:lnTo>
                    <a:pt x="936472" y="303428"/>
                  </a:lnTo>
                  <a:lnTo>
                    <a:pt x="972616" y="269214"/>
                  </a:lnTo>
                  <a:lnTo>
                    <a:pt x="1012228" y="249834"/>
                  </a:lnTo>
                  <a:lnTo>
                    <a:pt x="1050353" y="243484"/>
                  </a:lnTo>
                  <a:lnTo>
                    <a:pt x="1065377" y="244678"/>
                  </a:lnTo>
                  <a:lnTo>
                    <a:pt x="1104099" y="273481"/>
                  </a:lnTo>
                  <a:lnTo>
                    <a:pt x="1112532" y="322160"/>
                  </a:lnTo>
                  <a:lnTo>
                    <a:pt x="1112532" y="525183"/>
                  </a:lnTo>
                  <a:lnTo>
                    <a:pt x="1063828" y="543166"/>
                  </a:lnTo>
                  <a:lnTo>
                    <a:pt x="1063828" y="584365"/>
                  </a:lnTo>
                  <a:lnTo>
                    <a:pt x="1243634" y="584365"/>
                  </a:lnTo>
                  <a:lnTo>
                    <a:pt x="1243634" y="543166"/>
                  </a:lnTo>
                  <a:close/>
                </a:path>
                <a:path w="2019300" h="592455">
                  <a:moveTo>
                    <a:pt x="1629473" y="539419"/>
                  </a:moveTo>
                  <a:lnTo>
                    <a:pt x="1569542" y="524433"/>
                  </a:lnTo>
                  <a:lnTo>
                    <a:pt x="1569542" y="412051"/>
                  </a:lnTo>
                  <a:lnTo>
                    <a:pt x="1569542" y="295935"/>
                  </a:lnTo>
                  <a:lnTo>
                    <a:pt x="1567332" y="266738"/>
                  </a:lnTo>
                  <a:lnTo>
                    <a:pt x="1560728" y="242087"/>
                  </a:lnTo>
                  <a:lnTo>
                    <a:pt x="1557388" y="235991"/>
                  </a:lnTo>
                  <a:lnTo>
                    <a:pt x="1549730" y="221983"/>
                  </a:lnTo>
                  <a:lnTo>
                    <a:pt x="1514792" y="194779"/>
                  </a:lnTo>
                  <a:lnTo>
                    <a:pt x="1464221" y="181470"/>
                  </a:lnTo>
                  <a:lnTo>
                    <a:pt x="1433182" y="179806"/>
                  </a:lnTo>
                  <a:lnTo>
                    <a:pt x="1398625" y="181686"/>
                  </a:lnTo>
                  <a:lnTo>
                    <a:pt x="1362392" y="187299"/>
                  </a:lnTo>
                  <a:lnTo>
                    <a:pt x="1324457" y="196672"/>
                  </a:lnTo>
                  <a:lnTo>
                    <a:pt x="1284846" y="209778"/>
                  </a:lnTo>
                  <a:lnTo>
                    <a:pt x="1288592" y="303428"/>
                  </a:lnTo>
                  <a:lnTo>
                    <a:pt x="1337284" y="303428"/>
                  </a:lnTo>
                  <a:lnTo>
                    <a:pt x="1347774" y="247230"/>
                  </a:lnTo>
                  <a:lnTo>
                    <a:pt x="1356753" y="244233"/>
                  </a:lnTo>
                  <a:lnTo>
                    <a:pt x="1370761" y="240639"/>
                  </a:lnTo>
                  <a:lnTo>
                    <a:pt x="1386547" y="238061"/>
                  </a:lnTo>
                  <a:lnTo>
                    <a:pt x="1404112" y="236512"/>
                  </a:lnTo>
                  <a:lnTo>
                    <a:pt x="1423441" y="235991"/>
                  </a:lnTo>
                  <a:lnTo>
                    <a:pt x="1454581" y="240207"/>
                  </a:lnTo>
                  <a:lnTo>
                    <a:pt x="1476819" y="252857"/>
                  </a:lnTo>
                  <a:lnTo>
                    <a:pt x="1490167" y="273926"/>
                  </a:lnTo>
                  <a:lnTo>
                    <a:pt x="1494612" y="303428"/>
                  </a:lnTo>
                  <a:lnTo>
                    <a:pt x="1494612" y="363359"/>
                  </a:lnTo>
                  <a:lnTo>
                    <a:pt x="1494612" y="412051"/>
                  </a:lnTo>
                  <a:lnTo>
                    <a:pt x="1494612" y="471982"/>
                  </a:lnTo>
                  <a:lnTo>
                    <a:pt x="1481874" y="486968"/>
                  </a:lnTo>
                  <a:lnTo>
                    <a:pt x="1450060" y="512749"/>
                  </a:lnTo>
                  <a:lnTo>
                    <a:pt x="1412036" y="529399"/>
                  </a:lnTo>
                  <a:lnTo>
                    <a:pt x="1392720" y="531926"/>
                  </a:lnTo>
                  <a:lnTo>
                    <a:pt x="1380388" y="530961"/>
                  </a:lnTo>
                  <a:lnTo>
                    <a:pt x="1346581" y="508025"/>
                  </a:lnTo>
                  <a:lnTo>
                    <a:pt x="1338783" y="471982"/>
                  </a:lnTo>
                  <a:lnTo>
                    <a:pt x="1340269" y="457644"/>
                  </a:lnTo>
                  <a:lnTo>
                    <a:pt x="1376222" y="420281"/>
                  </a:lnTo>
                  <a:lnTo>
                    <a:pt x="1416113" y="412965"/>
                  </a:lnTo>
                  <a:lnTo>
                    <a:pt x="1442173" y="412051"/>
                  </a:lnTo>
                  <a:lnTo>
                    <a:pt x="1494612" y="412051"/>
                  </a:lnTo>
                  <a:lnTo>
                    <a:pt x="1494612" y="363359"/>
                  </a:lnTo>
                  <a:lnTo>
                    <a:pt x="1434680" y="363359"/>
                  </a:lnTo>
                  <a:lnTo>
                    <a:pt x="1372641" y="368007"/>
                  </a:lnTo>
                  <a:lnTo>
                    <a:pt x="1324394" y="381939"/>
                  </a:lnTo>
                  <a:lnTo>
                    <a:pt x="1289939" y="405168"/>
                  </a:lnTo>
                  <a:lnTo>
                    <a:pt x="1269263" y="437680"/>
                  </a:lnTo>
                  <a:lnTo>
                    <a:pt x="1262367" y="479488"/>
                  </a:lnTo>
                  <a:lnTo>
                    <a:pt x="1264196" y="504913"/>
                  </a:lnTo>
                  <a:lnTo>
                    <a:pt x="1278801" y="546481"/>
                  </a:lnTo>
                  <a:lnTo>
                    <a:pt x="1308023" y="575424"/>
                  </a:lnTo>
                  <a:lnTo>
                    <a:pt x="1351851" y="590029"/>
                  </a:lnTo>
                  <a:lnTo>
                    <a:pt x="1379232" y="591858"/>
                  </a:lnTo>
                  <a:lnTo>
                    <a:pt x="1408557" y="588111"/>
                  </a:lnTo>
                  <a:lnTo>
                    <a:pt x="1438046" y="576884"/>
                  </a:lnTo>
                  <a:lnTo>
                    <a:pt x="1467739" y="558152"/>
                  </a:lnTo>
                  <a:lnTo>
                    <a:pt x="1497609" y="531926"/>
                  </a:lnTo>
                  <a:lnTo>
                    <a:pt x="1513344" y="584377"/>
                  </a:lnTo>
                  <a:lnTo>
                    <a:pt x="1629473" y="580618"/>
                  </a:lnTo>
                  <a:lnTo>
                    <a:pt x="1629473" y="539419"/>
                  </a:lnTo>
                  <a:close/>
                </a:path>
                <a:path w="2019300" h="592455">
                  <a:moveTo>
                    <a:pt x="2019033" y="370852"/>
                  </a:moveTo>
                  <a:lnTo>
                    <a:pt x="2016594" y="325996"/>
                  </a:lnTo>
                  <a:lnTo>
                    <a:pt x="2009292" y="286575"/>
                  </a:lnTo>
                  <a:lnTo>
                    <a:pt x="1984984" y="232244"/>
                  </a:lnTo>
                  <a:lnTo>
                    <a:pt x="1972043" y="215773"/>
                  </a:lnTo>
                  <a:lnTo>
                    <a:pt x="1958060" y="201396"/>
                  </a:lnTo>
                  <a:lnTo>
                    <a:pt x="1940369" y="190842"/>
                  </a:lnTo>
                  <a:lnTo>
                    <a:pt x="1940369" y="375348"/>
                  </a:lnTo>
                  <a:lnTo>
                    <a:pt x="1939963" y="391147"/>
                  </a:lnTo>
                  <a:lnTo>
                    <a:pt x="1933994" y="434898"/>
                  </a:lnTo>
                  <a:lnTo>
                    <a:pt x="1920227" y="471716"/>
                  </a:lnTo>
                  <a:lnTo>
                    <a:pt x="1888769" y="507034"/>
                  </a:lnTo>
                  <a:lnTo>
                    <a:pt x="1841677" y="523735"/>
                  </a:lnTo>
                  <a:lnTo>
                    <a:pt x="1827237" y="524433"/>
                  </a:lnTo>
                  <a:lnTo>
                    <a:pt x="1799882" y="523976"/>
                  </a:lnTo>
                  <a:lnTo>
                    <a:pt x="1777784" y="522566"/>
                  </a:lnTo>
                  <a:lnTo>
                    <a:pt x="1760931" y="520217"/>
                  </a:lnTo>
                  <a:lnTo>
                    <a:pt x="1749323" y="516940"/>
                  </a:lnTo>
                  <a:lnTo>
                    <a:pt x="1749323" y="280949"/>
                  </a:lnTo>
                  <a:lnTo>
                    <a:pt x="1786407" y="246862"/>
                  </a:lnTo>
                  <a:lnTo>
                    <a:pt x="1828901" y="233159"/>
                  </a:lnTo>
                  <a:lnTo>
                    <a:pt x="1846707" y="232244"/>
                  </a:lnTo>
                  <a:lnTo>
                    <a:pt x="1869109" y="234619"/>
                  </a:lnTo>
                  <a:lnTo>
                    <a:pt x="1904517" y="253542"/>
                  </a:lnTo>
                  <a:lnTo>
                    <a:pt x="1927504" y="290855"/>
                  </a:lnTo>
                  <a:lnTo>
                    <a:pt x="1938934" y="343484"/>
                  </a:lnTo>
                  <a:lnTo>
                    <a:pt x="1940369" y="375348"/>
                  </a:lnTo>
                  <a:lnTo>
                    <a:pt x="1940369" y="190842"/>
                  </a:lnTo>
                  <a:lnTo>
                    <a:pt x="1930996" y="185242"/>
                  </a:lnTo>
                  <a:lnTo>
                    <a:pt x="1898878" y="175552"/>
                  </a:lnTo>
                  <a:lnTo>
                    <a:pt x="1861693" y="172313"/>
                  </a:lnTo>
                  <a:lnTo>
                    <a:pt x="1833029" y="175031"/>
                  </a:lnTo>
                  <a:lnTo>
                    <a:pt x="1804746" y="183184"/>
                  </a:lnTo>
                  <a:lnTo>
                    <a:pt x="1776844" y="196761"/>
                  </a:lnTo>
                  <a:lnTo>
                    <a:pt x="1749323" y="215773"/>
                  </a:lnTo>
                  <a:lnTo>
                    <a:pt x="1749323" y="0"/>
                  </a:lnTo>
                  <a:lnTo>
                    <a:pt x="1614474" y="3759"/>
                  </a:lnTo>
                  <a:lnTo>
                    <a:pt x="1614474" y="44958"/>
                  </a:lnTo>
                  <a:lnTo>
                    <a:pt x="1674406" y="52438"/>
                  </a:lnTo>
                  <a:lnTo>
                    <a:pt x="1674406" y="558139"/>
                  </a:lnTo>
                  <a:lnTo>
                    <a:pt x="1715884" y="577164"/>
                  </a:lnTo>
                  <a:lnTo>
                    <a:pt x="1760118" y="582180"/>
                  </a:lnTo>
                  <a:lnTo>
                    <a:pt x="1813001" y="584365"/>
                  </a:lnTo>
                  <a:lnTo>
                    <a:pt x="1837347" y="583387"/>
                  </a:lnTo>
                  <a:lnTo>
                    <a:pt x="1881555" y="575513"/>
                  </a:lnTo>
                  <a:lnTo>
                    <a:pt x="1919757" y="559981"/>
                  </a:lnTo>
                  <a:lnTo>
                    <a:pt x="1951977" y="537883"/>
                  </a:lnTo>
                  <a:lnTo>
                    <a:pt x="1978152" y="509524"/>
                  </a:lnTo>
                  <a:lnTo>
                    <a:pt x="1998002" y="475627"/>
                  </a:lnTo>
                  <a:lnTo>
                    <a:pt x="2011451" y="436524"/>
                  </a:lnTo>
                  <a:lnTo>
                    <a:pt x="2018195" y="393636"/>
                  </a:lnTo>
                  <a:lnTo>
                    <a:pt x="2019033" y="37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D40FC122-C4ED-D518-0797-5C2B25379322}"/>
              </a:ext>
            </a:extLst>
          </p:cNvPr>
          <p:cNvGrpSpPr/>
          <p:nvPr/>
        </p:nvGrpSpPr>
        <p:grpSpPr>
          <a:xfrm>
            <a:off x="110171" y="387599"/>
            <a:ext cx="8923658" cy="1188290"/>
            <a:chOff x="578381" y="394111"/>
            <a:chExt cx="7876009" cy="1048783"/>
          </a:xfrm>
        </p:grpSpPr>
        <p:sp>
          <p:nvSpPr>
            <p:cNvPr id="16" name="Pladsholder til tekst 1">
              <a:extLst>
                <a:ext uri="{FF2B5EF4-FFF2-40B4-BE49-F238E27FC236}">
                  <a16:creationId xmlns:a16="http://schemas.microsoft.com/office/drawing/2014/main" id="{3CE7A64B-F64F-57C2-628C-10B743E85DAE}"/>
                </a:ext>
              </a:extLst>
            </p:cNvPr>
            <p:cNvSpPr txBox="1">
              <a:spLocks/>
            </p:cNvSpPr>
            <p:nvPr/>
          </p:nvSpPr>
          <p:spPr>
            <a:xfrm>
              <a:off x="578381" y="394111"/>
              <a:ext cx="7876009" cy="104878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rm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207935">
                <a:defRPr>
                  <a:latin typeface="+mn-lt"/>
                  <a:ea typeface="+mn-ea"/>
                  <a:cs typeface="+mn-cs"/>
                </a:defRPr>
              </a:lvl2pPr>
              <a:lvl3pPr marL="415869">
                <a:defRPr>
                  <a:latin typeface="+mn-lt"/>
                  <a:ea typeface="+mn-ea"/>
                  <a:cs typeface="+mn-cs"/>
                </a:defRPr>
              </a:lvl3pPr>
              <a:lvl4pPr marL="623804">
                <a:defRPr>
                  <a:latin typeface="+mn-lt"/>
                  <a:ea typeface="+mn-ea"/>
                  <a:cs typeface="+mn-cs"/>
                </a:defRPr>
              </a:lvl4pPr>
              <a:lvl5pPr marL="831738">
                <a:defRPr>
                  <a:latin typeface="+mn-lt"/>
                  <a:ea typeface="+mn-ea"/>
                  <a:cs typeface="+mn-cs"/>
                </a:defRPr>
              </a:lvl5pPr>
              <a:lvl6pPr marL="1039673">
                <a:defRPr>
                  <a:latin typeface="+mn-lt"/>
                  <a:ea typeface="+mn-ea"/>
                  <a:cs typeface="+mn-cs"/>
                </a:defRPr>
              </a:lvl6pPr>
              <a:lvl7pPr marL="1247607">
                <a:defRPr>
                  <a:latin typeface="+mn-lt"/>
                  <a:ea typeface="+mn-ea"/>
                  <a:cs typeface="+mn-cs"/>
                </a:defRPr>
              </a:lvl7pPr>
              <a:lvl8pPr marL="1455542">
                <a:defRPr>
                  <a:latin typeface="+mn-lt"/>
                  <a:ea typeface="+mn-ea"/>
                  <a:cs typeface="+mn-cs"/>
                </a:defRPr>
              </a:lvl8pPr>
              <a:lvl9pPr marL="1663476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kern="0">
                  <a:solidFill>
                    <a:prstClr val="white"/>
                  </a:solidFill>
                  <a:latin typeface="Roboto"/>
                  <a:ea typeface="Roboto"/>
                  <a:cs typeface="Roboto"/>
                </a:rPr>
                <a:t>DigiRehab i den nye ældrelov </a:t>
              </a:r>
              <a:br>
                <a:rPr lang="da-DK" sz="2800" kern="0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da-DK" sz="2800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Data som drivkraft i </a:t>
              </a:r>
              <a:r>
                <a:rPr lang="da-DK" sz="3600" b="1" kern="0">
                  <a:solidFill>
                    <a:srgbClr val="7CBD9B"/>
                  </a:solidFill>
                  <a:latin typeface="Roboto"/>
                  <a:ea typeface="Roboto"/>
                  <a:cs typeface="Roboto"/>
                </a:rPr>
                <a:t>helhedsplejen</a:t>
              </a:r>
              <a:endParaRPr lang="da-DK" sz="2800" b="1" kern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B47E2B54-930C-54A4-1E2B-52B88E2CD305}"/>
                </a:ext>
              </a:extLst>
            </p:cNvPr>
            <p:cNvSpPr/>
            <p:nvPr/>
          </p:nvSpPr>
          <p:spPr>
            <a:xfrm>
              <a:off x="1650083" y="1312035"/>
              <a:ext cx="1002508" cy="40349"/>
            </a:xfrm>
            <a:custGeom>
              <a:avLst/>
              <a:gdLst>
                <a:gd name="connsiteX0" fmla="*/ 46143 w 2333625"/>
                <a:gd name="connsiteY0" fmla="*/ 74676 h 95250"/>
                <a:gd name="connsiteX1" fmla="*/ 46143 w 2333625"/>
                <a:gd name="connsiteY1" fmla="*/ 74676 h 95250"/>
                <a:gd name="connsiteX2" fmla="*/ 255503 w 2333625"/>
                <a:gd name="connsiteY2" fmla="*/ 91440 h 95250"/>
                <a:gd name="connsiteX3" fmla="*/ 382376 w 2333625"/>
                <a:gd name="connsiteY3" fmla="*/ 96203 h 95250"/>
                <a:gd name="connsiteX4" fmla="*/ 565161 w 2333625"/>
                <a:gd name="connsiteY4" fmla="*/ 94774 h 95250"/>
                <a:gd name="connsiteX5" fmla="*/ 722895 w 2333625"/>
                <a:gd name="connsiteY5" fmla="*/ 92202 h 95250"/>
                <a:gd name="connsiteX6" fmla="*/ 849291 w 2333625"/>
                <a:gd name="connsiteY6" fmla="*/ 89916 h 95250"/>
                <a:gd name="connsiteX7" fmla="*/ 994929 w 2333625"/>
                <a:gd name="connsiteY7" fmla="*/ 86963 h 95250"/>
                <a:gd name="connsiteX8" fmla="*/ 1329732 w 2333625"/>
                <a:gd name="connsiteY8" fmla="*/ 77724 h 95250"/>
                <a:gd name="connsiteX9" fmla="*/ 1462797 w 2333625"/>
                <a:gd name="connsiteY9" fmla="*/ 75533 h 95250"/>
                <a:gd name="connsiteX10" fmla="*/ 1559571 w 2333625"/>
                <a:gd name="connsiteY10" fmla="*/ 74486 h 95250"/>
                <a:gd name="connsiteX11" fmla="*/ 1603290 w 2333625"/>
                <a:gd name="connsiteY11" fmla="*/ 74867 h 95250"/>
                <a:gd name="connsiteX12" fmla="*/ 1709970 w 2333625"/>
                <a:gd name="connsiteY12" fmla="*/ 76391 h 95250"/>
                <a:gd name="connsiteX13" fmla="*/ 1756357 w 2333625"/>
                <a:gd name="connsiteY13" fmla="*/ 77438 h 95250"/>
                <a:gd name="connsiteX14" fmla="*/ 1910567 w 2333625"/>
                <a:gd name="connsiteY14" fmla="*/ 85249 h 95250"/>
                <a:gd name="connsiteX15" fmla="*/ 2079255 w 2333625"/>
                <a:gd name="connsiteY15" fmla="*/ 92869 h 95250"/>
                <a:gd name="connsiteX16" fmla="*/ 2226225 w 2333625"/>
                <a:gd name="connsiteY16" fmla="*/ 95155 h 95250"/>
                <a:gd name="connsiteX17" fmla="*/ 2334239 w 2333625"/>
                <a:gd name="connsiteY17" fmla="*/ 89440 h 95250"/>
                <a:gd name="connsiteX18" fmla="*/ 2334239 w 2333625"/>
                <a:gd name="connsiteY18" fmla="*/ 89345 h 95250"/>
                <a:gd name="connsiteX19" fmla="*/ 2263373 w 2333625"/>
                <a:gd name="connsiteY19" fmla="*/ 78867 h 95250"/>
                <a:gd name="connsiteX20" fmla="*/ 2265468 w 2333625"/>
                <a:gd name="connsiteY20" fmla="*/ 79153 h 95250"/>
                <a:gd name="connsiteX21" fmla="*/ 2108973 w 2333625"/>
                <a:gd name="connsiteY21" fmla="*/ 60770 h 95250"/>
                <a:gd name="connsiteX22" fmla="*/ 1986957 w 2333625"/>
                <a:gd name="connsiteY22" fmla="*/ 49911 h 95250"/>
                <a:gd name="connsiteX23" fmla="*/ 2032392 w 2333625"/>
                <a:gd name="connsiteY23" fmla="*/ 47816 h 95250"/>
                <a:gd name="connsiteX24" fmla="*/ 2096781 w 2333625"/>
                <a:gd name="connsiteY24" fmla="*/ 44482 h 95250"/>
                <a:gd name="connsiteX25" fmla="*/ 2178886 w 2333625"/>
                <a:gd name="connsiteY25" fmla="*/ 40005 h 95250"/>
                <a:gd name="connsiteX26" fmla="*/ 2327476 w 2333625"/>
                <a:gd name="connsiteY26" fmla="*/ 29242 h 95250"/>
                <a:gd name="connsiteX27" fmla="*/ 2327476 w 2333625"/>
                <a:gd name="connsiteY27" fmla="*/ 29147 h 95250"/>
                <a:gd name="connsiteX28" fmla="*/ 2176600 w 2333625"/>
                <a:gd name="connsiteY28" fmla="*/ 22670 h 95250"/>
                <a:gd name="connsiteX29" fmla="*/ 2016390 w 2333625"/>
                <a:gd name="connsiteY29" fmla="*/ 21908 h 95250"/>
                <a:gd name="connsiteX30" fmla="*/ 1863990 w 2333625"/>
                <a:gd name="connsiteY30" fmla="*/ 24575 h 95250"/>
                <a:gd name="connsiteX31" fmla="*/ 1727592 w 2333625"/>
                <a:gd name="connsiteY31" fmla="*/ 28004 h 95250"/>
                <a:gd name="connsiteX32" fmla="*/ 1617197 w 2333625"/>
                <a:gd name="connsiteY32" fmla="*/ 30194 h 95250"/>
                <a:gd name="connsiteX33" fmla="*/ 1563381 w 2333625"/>
                <a:gd name="connsiteY33" fmla="*/ 31242 h 95250"/>
                <a:gd name="connsiteX34" fmla="*/ 1382882 w 2333625"/>
                <a:gd name="connsiteY34" fmla="*/ 32004 h 95250"/>
                <a:gd name="connsiteX35" fmla="*/ 1337162 w 2333625"/>
                <a:gd name="connsiteY35" fmla="*/ 32195 h 95250"/>
                <a:gd name="connsiteX36" fmla="*/ 1257628 w 2333625"/>
                <a:gd name="connsiteY36" fmla="*/ 31337 h 95250"/>
                <a:gd name="connsiteX37" fmla="*/ 1151424 w 2333625"/>
                <a:gd name="connsiteY37" fmla="*/ 30290 h 95250"/>
                <a:gd name="connsiteX38" fmla="*/ 1112848 w 2333625"/>
                <a:gd name="connsiteY38" fmla="*/ 29718 h 95250"/>
                <a:gd name="connsiteX39" fmla="*/ 923396 w 2333625"/>
                <a:gd name="connsiteY39" fmla="*/ 25146 h 95250"/>
                <a:gd name="connsiteX40" fmla="*/ 772806 w 2333625"/>
                <a:gd name="connsiteY40" fmla="*/ 20003 h 95250"/>
                <a:gd name="connsiteX41" fmla="*/ 490580 w 2333625"/>
                <a:gd name="connsiteY41" fmla="*/ 10287 h 95250"/>
                <a:gd name="connsiteX42" fmla="*/ 341323 w 2333625"/>
                <a:gd name="connsiteY42" fmla="*/ 7334 h 95250"/>
                <a:gd name="connsiteX43" fmla="*/ 302937 w 2333625"/>
                <a:gd name="connsiteY43" fmla="*/ 7144 h 95250"/>
                <a:gd name="connsiteX44" fmla="*/ 234738 w 2333625"/>
                <a:gd name="connsiteY44" fmla="*/ 7620 h 95250"/>
                <a:gd name="connsiteX45" fmla="*/ 182541 w 2333625"/>
                <a:gd name="connsiteY45" fmla="*/ 8382 h 95250"/>
                <a:gd name="connsiteX46" fmla="*/ 7186 w 2333625"/>
                <a:gd name="connsiteY46" fmla="*/ 10097 h 95250"/>
                <a:gd name="connsiteX47" fmla="*/ 7186 w 2333625"/>
                <a:gd name="connsiteY47" fmla="*/ 10192 h 95250"/>
                <a:gd name="connsiteX48" fmla="*/ 53287 w 2333625"/>
                <a:gd name="connsiteY48" fmla="*/ 17240 h 95250"/>
                <a:gd name="connsiteX49" fmla="*/ 100245 w 2333625"/>
                <a:gd name="connsiteY49" fmla="*/ 23241 h 95250"/>
                <a:gd name="connsiteX50" fmla="*/ 187113 w 2333625"/>
                <a:gd name="connsiteY50" fmla="*/ 33242 h 95250"/>
                <a:gd name="connsiteX51" fmla="*/ 203211 w 2333625"/>
                <a:gd name="connsiteY51" fmla="*/ 34576 h 95250"/>
                <a:gd name="connsiteX52" fmla="*/ 249502 w 2333625"/>
                <a:gd name="connsiteY52" fmla="*/ 38005 h 95250"/>
                <a:gd name="connsiteX53" fmla="*/ 351705 w 2333625"/>
                <a:gd name="connsiteY53" fmla="*/ 44291 h 95250"/>
                <a:gd name="connsiteX54" fmla="*/ 409236 w 2333625"/>
                <a:gd name="connsiteY54" fmla="*/ 46387 h 95250"/>
                <a:gd name="connsiteX55" fmla="*/ 127773 w 2333625"/>
                <a:gd name="connsiteY55" fmla="*/ 66008 h 95250"/>
                <a:gd name="connsiteX56" fmla="*/ 46143 w 2333625"/>
                <a:gd name="connsiteY56" fmla="*/ 7467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33625" h="95250">
                  <a:moveTo>
                    <a:pt x="46143" y="74676"/>
                  </a:moveTo>
                  <a:cubicBezTo>
                    <a:pt x="46048" y="74676"/>
                    <a:pt x="46048" y="74771"/>
                    <a:pt x="46143" y="74676"/>
                  </a:cubicBezTo>
                  <a:cubicBezTo>
                    <a:pt x="115771" y="82010"/>
                    <a:pt x="185589" y="87535"/>
                    <a:pt x="255503" y="91440"/>
                  </a:cubicBezTo>
                  <a:cubicBezTo>
                    <a:pt x="297794" y="93726"/>
                    <a:pt x="339990" y="95536"/>
                    <a:pt x="382376" y="96203"/>
                  </a:cubicBezTo>
                  <a:cubicBezTo>
                    <a:pt x="443336" y="97250"/>
                    <a:pt x="504201" y="96012"/>
                    <a:pt x="565161" y="94774"/>
                  </a:cubicBezTo>
                  <a:cubicBezTo>
                    <a:pt x="617739" y="93726"/>
                    <a:pt x="670317" y="93059"/>
                    <a:pt x="722895" y="92202"/>
                  </a:cubicBezTo>
                  <a:cubicBezTo>
                    <a:pt x="764995" y="91535"/>
                    <a:pt x="807191" y="90773"/>
                    <a:pt x="849291" y="89916"/>
                  </a:cubicBezTo>
                  <a:cubicBezTo>
                    <a:pt x="897869" y="88964"/>
                    <a:pt x="946351" y="88392"/>
                    <a:pt x="994929" y="86963"/>
                  </a:cubicBezTo>
                  <a:cubicBezTo>
                    <a:pt x="1106562" y="83725"/>
                    <a:pt x="1218099" y="80582"/>
                    <a:pt x="1329732" y="77724"/>
                  </a:cubicBezTo>
                  <a:cubicBezTo>
                    <a:pt x="1374119" y="76581"/>
                    <a:pt x="1418410" y="76010"/>
                    <a:pt x="1462797" y="75533"/>
                  </a:cubicBezTo>
                  <a:cubicBezTo>
                    <a:pt x="1495086" y="75152"/>
                    <a:pt x="1527281" y="74771"/>
                    <a:pt x="1559571" y="74486"/>
                  </a:cubicBezTo>
                  <a:cubicBezTo>
                    <a:pt x="1574144" y="74295"/>
                    <a:pt x="1588717" y="74581"/>
                    <a:pt x="1603290" y="74867"/>
                  </a:cubicBezTo>
                  <a:cubicBezTo>
                    <a:pt x="1638819" y="75343"/>
                    <a:pt x="1674442" y="75914"/>
                    <a:pt x="1709970" y="76391"/>
                  </a:cubicBezTo>
                  <a:cubicBezTo>
                    <a:pt x="1725401" y="76581"/>
                    <a:pt x="1740927" y="76676"/>
                    <a:pt x="1756357" y="77438"/>
                  </a:cubicBezTo>
                  <a:cubicBezTo>
                    <a:pt x="1807697" y="80010"/>
                    <a:pt x="1859132" y="82106"/>
                    <a:pt x="1910567" y="85249"/>
                  </a:cubicBezTo>
                  <a:cubicBezTo>
                    <a:pt x="1966764" y="88678"/>
                    <a:pt x="2023057" y="91154"/>
                    <a:pt x="2079255" y="92869"/>
                  </a:cubicBezTo>
                  <a:cubicBezTo>
                    <a:pt x="2128213" y="94393"/>
                    <a:pt x="2177267" y="95536"/>
                    <a:pt x="2226225" y="95155"/>
                  </a:cubicBezTo>
                  <a:cubicBezTo>
                    <a:pt x="2262230" y="94869"/>
                    <a:pt x="2298425" y="93917"/>
                    <a:pt x="2334239" y="89440"/>
                  </a:cubicBezTo>
                  <a:cubicBezTo>
                    <a:pt x="2334239" y="89440"/>
                    <a:pt x="2334334" y="89345"/>
                    <a:pt x="2334239" y="89345"/>
                  </a:cubicBezTo>
                  <a:cubicBezTo>
                    <a:pt x="2310617" y="85820"/>
                    <a:pt x="2286995" y="82010"/>
                    <a:pt x="2263373" y="78867"/>
                  </a:cubicBezTo>
                  <a:cubicBezTo>
                    <a:pt x="2264040" y="78962"/>
                    <a:pt x="2264706" y="79058"/>
                    <a:pt x="2265468" y="79153"/>
                  </a:cubicBezTo>
                  <a:cubicBezTo>
                    <a:pt x="2213462" y="71723"/>
                    <a:pt x="2161170" y="65818"/>
                    <a:pt x="2108973" y="60770"/>
                  </a:cubicBezTo>
                  <a:cubicBezTo>
                    <a:pt x="2068301" y="56769"/>
                    <a:pt x="2027629" y="53150"/>
                    <a:pt x="1986957" y="49911"/>
                  </a:cubicBezTo>
                  <a:cubicBezTo>
                    <a:pt x="2002102" y="49244"/>
                    <a:pt x="2017247" y="48578"/>
                    <a:pt x="2032392" y="47816"/>
                  </a:cubicBezTo>
                  <a:cubicBezTo>
                    <a:pt x="2053823" y="46768"/>
                    <a:pt x="2075254" y="45530"/>
                    <a:pt x="2096781" y="44482"/>
                  </a:cubicBezTo>
                  <a:cubicBezTo>
                    <a:pt x="2124117" y="43244"/>
                    <a:pt x="2151550" y="41339"/>
                    <a:pt x="2178886" y="40005"/>
                  </a:cubicBezTo>
                  <a:cubicBezTo>
                    <a:pt x="2228512" y="37529"/>
                    <a:pt x="2278041" y="34004"/>
                    <a:pt x="2327476" y="29242"/>
                  </a:cubicBezTo>
                  <a:cubicBezTo>
                    <a:pt x="2327571" y="29242"/>
                    <a:pt x="2327571" y="29147"/>
                    <a:pt x="2327476" y="29147"/>
                  </a:cubicBezTo>
                  <a:cubicBezTo>
                    <a:pt x="2277375" y="24098"/>
                    <a:pt x="2226892" y="23622"/>
                    <a:pt x="2176600" y="22670"/>
                  </a:cubicBezTo>
                  <a:cubicBezTo>
                    <a:pt x="2123260" y="21622"/>
                    <a:pt x="2069825" y="21527"/>
                    <a:pt x="2016390" y="21908"/>
                  </a:cubicBezTo>
                  <a:cubicBezTo>
                    <a:pt x="1965621" y="22193"/>
                    <a:pt x="1914758" y="23146"/>
                    <a:pt x="1863990" y="24575"/>
                  </a:cubicBezTo>
                  <a:cubicBezTo>
                    <a:pt x="1818555" y="25908"/>
                    <a:pt x="1773121" y="27146"/>
                    <a:pt x="1727592" y="28004"/>
                  </a:cubicBezTo>
                  <a:cubicBezTo>
                    <a:pt x="1690825" y="28766"/>
                    <a:pt x="1654059" y="29432"/>
                    <a:pt x="1617197" y="30194"/>
                  </a:cubicBezTo>
                  <a:cubicBezTo>
                    <a:pt x="1599290" y="30575"/>
                    <a:pt x="1581288" y="31147"/>
                    <a:pt x="1563381" y="31242"/>
                  </a:cubicBezTo>
                  <a:cubicBezTo>
                    <a:pt x="1503183" y="31528"/>
                    <a:pt x="1443080" y="31814"/>
                    <a:pt x="1382882" y="32004"/>
                  </a:cubicBezTo>
                  <a:cubicBezTo>
                    <a:pt x="1367642" y="32099"/>
                    <a:pt x="1352402" y="32290"/>
                    <a:pt x="1337162" y="32195"/>
                  </a:cubicBezTo>
                  <a:cubicBezTo>
                    <a:pt x="1310682" y="31909"/>
                    <a:pt x="1284108" y="31623"/>
                    <a:pt x="1257628" y="31337"/>
                  </a:cubicBezTo>
                  <a:cubicBezTo>
                    <a:pt x="1222195" y="30956"/>
                    <a:pt x="1186762" y="30575"/>
                    <a:pt x="1151424" y="30290"/>
                  </a:cubicBezTo>
                  <a:cubicBezTo>
                    <a:pt x="1138566" y="30099"/>
                    <a:pt x="1125707" y="30099"/>
                    <a:pt x="1112848" y="29718"/>
                  </a:cubicBezTo>
                  <a:cubicBezTo>
                    <a:pt x="1049697" y="28194"/>
                    <a:pt x="986547" y="26670"/>
                    <a:pt x="923396" y="25146"/>
                  </a:cubicBezTo>
                  <a:cubicBezTo>
                    <a:pt x="873009" y="24003"/>
                    <a:pt x="822907" y="21717"/>
                    <a:pt x="772806" y="20003"/>
                  </a:cubicBezTo>
                  <a:cubicBezTo>
                    <a:pt x="678794" y="16669"/>
                    <a:pt x="584687" y="13049"/>
                    <a:pt x="490580" y="10287"/>
                  </a:cubicBezTo>
                  <a:cubicBezTo>
                    <a:pt x="440859" y="8763"/>
                    <a:pt x="391044" y="7715"/>
                    <a:pt x="341323" y="7334"/>
                  </a:cubicBezTo>
                  <a:cubicBezTo>
                    <a:pt x="328560" y="7239"/>
                    <a:pt x="315701" y="7144"/>
                    <a:pt x="302937" y="7144"/>
                  </a:cubicBezTo>
                  <a:cubicBezTo>
                    <a:pt x="280173" y="7144"/>
                    <a:pt x="257503" y="7334"/>
                    <a:pt x="234738" y="7620"/>
                  </a:cubicBezTo>
                  <a:cubicBezTo>
                    <a:pt x="217308" y="7811"/>
                    <a:pt x="199972" y="8477"/>
                    <a:pt x="182541" y="8382"/>
                  </a:cubicBezTo>
                  <a:cubicBezTo>
                    <a:pt x="124058" y="8382"/>
                    <a:pt x="65670" y="9811"/>
                    <a:pt x="7186" y="10097"/>
                  </a:cubicBezTo>
                  <a:cubicBezTo>
                    <a:pt x="7186" y="10097"/>
                    <a:pt x="7091" y="10192"/>
                    <a:pt x="7186" y="10192"/>
                  </a:cubicBezTo>
                  <a:cubicBezTo>
                    <a:pt x="22521" y="12764"/>
                    <a:pt x="37857" y="15240"/>
                    <a:pt x="53287" y="17240"/>
                  </a:cubicBezTo>
                  <a:cubicBezTo>
                    <a:pt x="68908" y="19336"/>
                    <a:pt x="84624" y="21241"/>
                    <a:pt x="100245" y="23241"/>
                  </a:cubicBezTo>
                  <a:cubicBezTo>
                    <a:pt x="129201" y="26861"/>
                    <a:pt x="158157" y="30099"/>
                    <a:pt x="187113" y="33242"/>
                  </a:cubicBezTo>
                  <a:cubicBezTo>
                    <a:pt x="192447" y="33814"/>
                    <a:pt x="197877" y="34100"/>
                    <a:pt x="203211" y="34576"/>
                  </a:cubicBezTo>
                  <a:cubicBezTo>
                    <a:pt x="218641" y="35814"/>
                    <a:pt x="234072" y="36957"/>
                    <a:pt x="249502" y="38005"/>
                  </a:cubicBezTo>
                  <a:cubicBezTo>
                    <a:pt x="283697" y="40481"/>
                    <a:pt x="317701" y="42577"/>
                    <a:pt x="351705" y="44291"/>
                  </a:cubicBezTo>
                  <a:cubicBezTo>
                    <a:pt x="370851" y="45244"/>
                    <a:pt x="390091" y="45911"/>
                    <a:pt x="409236" y="46387"/>
                  </a:cubicBezTo>
                  <a:cubicBezTo>
                    <a:pt x="315225" y="49720"/>
                    <a:pt x="221308" y="56483"/>
                    <a:pt x="127773" y="66008"/>
                  </a:cubicBezTo>
                  <a:cubicBezTo>
                    <a:pt x="100531" y="68866"/>
                    <a:pt x="73385" y="71628"/>
                    <a:pt x="46143" y="74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4161">
                <a:defRPr/>
              </a:pPr>
              <a:endParaRPr lang="en-ID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4506E7DB-58B6-A0D2-4F34-C3255E3E2B66}"/>
              </a:ext>
            </a:extLst>
          </p:cNvPr>
          <p:cNvGrpSpPr/>
          <p:nvPr/>
        </p:nvGrpSpPr>
        <p:grpSpPr>
          <a:xfrm>
            <a:off x="302263" y="196355"/>
            <a:ext cx="891111" cy="891111"/>
            <a:chOff x="4126010" y="2497533"/>
            <a:chExt cx="891174" cy="891174"/>
          </a:xfrm>
        </p:grpSpPr>
        <p:sp>
          <p:nvSpPr>
            <p:cNvPr id="130" name="Oval 2">
              <a:extLst>
                <a:ext uri="{FF2B5EF4-FFF2-40B4-BE49-F238E27FC236}">
                  <a16:creationId xmlns:a16="http://schemas.microsoft.com/office/drawing/2014/main" id="{8CA4EB35-5463-78E5-E3EF-8B9D4936F6B8}"/>
                </a:ext>
              </a:extLst>
            </p:cNvPr>
            <p:cNvSpPr/>
            <p:nvPr/>
          </p:nvSpPr>
          <p:spPr>
            <a:xfrm>
              <a:off x="4126010" y="2497533"/>
              <a:ext cx="891174" cy="891174"/>
            </a:xfrm>
            <a:prstGeom prst="ellipse">
              <a:avLst/>
            </a:prstGeom>
            <a:solidFill>
              <a:srgbClr val="EBF1F9"/>
            </a:solidFill>
            <a:ln>
              <a:noFill/>
            </a:ln>
            <a:effectLst>
              <a:outerShdw blurRad="596900" dist="127000" dir="3000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0">
                <a:defRPr/>
              </a:pPr>
              <a:endParaRPr lang="en-US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pic>
          <p:nvPicPr>
            <p:cNvPr id="191" name="object 6">
              <a:extLst>
                <a:ext uri="{FF2B5EF4-FFF2-40B4-BE49-F238E27FC236}">
                  <a16:creationId xmlns:a16="http://schemas.microsoft.com/office/drawing/2014/main" id="{D82F7870-3903-4EF8-CF39-4BC182BD5A0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2397" y="2583342"/>
              <a:ext cx="723026" cy="723029"/>
            </a:xfrm>
            <a:prstGeom prst="rect">
              <a:avLst/>
            </a:prstGeom>
          </p:spPr>
        </p:pic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8A8EC79E-D3BD-FCD2-0913-0A56DB759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292" y="47349"/>
            <a:ext cx="422126" cy="42377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949DF9B7-593A-703B-2D82-8680C353DDA9}"/>
              </a:ext>
            </a:extLst>
          </p:cNvPr>
          <p:cNvSpPr txBox="1"/>
          <p:nvPr/>
        </p:nvSpPr>
        <p:spPr>
          <a:xfrm>
            <a:off x="2242866" y="2344086"/>
            <a:ext cx="5572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Brug veldokumenterede metoder der virker i praksis</a:t>
            </a:r>
            <a:endParaRPr lang="en-US" sz="160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D89376DC-C5AB-6ECD-FECC-D57F5549BB04}"/>
              </a:ext>
            </a:extLst>
          </p:cNvPr>
          <p:cNvSpPr txBox="1"/>
          <p:nvPr/>
        </p:nvSpPr>
        <p:spPr>
          <a:xfrm>
            <a:off x="1477174" y="3786840"/>
            <a:ext cx="4235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Vælg redskaber der kan understøtte teams med brugbare data der peger fremad</a:t>
            </a:r>
            <a:endParaRPr lang="en-US" sz="160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F61AFA4F-4153-EAB2-42E7-4C6478D7B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008" y="3221798"/>
            <a:ext cx="2245527" cy="163771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0C76964F-AA63-3DCB-92CA-9F25CEE7F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818" y="1767133"/>
            <a:ext cx="1458713" cy="164596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2243E62-DC21-EC23-2A71-690AE960D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781" y="47348"/>
            <a:ext cx="887637" cy="8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E1EF-9898-116D-BB50-75B808F54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57B6DE6-C941-D5A8-B89F-90FF9017DE39}"/>
              </a:ext>
            </a:extLst>
          </p:cNvPr>
          <p:cNvSpPr/>
          <p:nvPr/>
        </p:nvSpPr>
        <p:spPr>
          <a:xfrm>
            <a:off x="321" y="181"/>
            <a:ext cx="9143358" cy="518427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721EEE56-5A52-F358-7062-C78D530D727C}"/>
              </a:ext>
            </a:extLst>
          </p:cNvPr>
          <p:cNvGrpSpPr/>
          <p:nvPr/>
        </p:nvGrpSpPr>
        <p:grpSpPr>
          <a:xfrm>
            <a:off x="8183859" y="4565235"/>
            <a:ext cx="686496" cy="294278"/>
            <a:chOff x="1612512" y="1653375"/>
            <a:chExt cx="2021148" cy="866399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ECB36A64-CDBF-C4B2-A2D7-25A9E859F6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12" y="1785524"/>
              <a:ext cx="132226" cy="140540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9BC00D90-0D4A-D35B-6BCC-1E1ECFDBA1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31" y="1783948"/>
              <a:ext cx="127839" cy="142885"/>
            </a:xfrm>
            <a:prstGeom prst="rect">
              <a:avLst/>
            </a:prstGeom>
          </p:spPr>
        </p:pic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130B78D0-3061-CFEE-7964-FF7EAAA6582B}"/>
                </a:ext>
              </a:extLst>
            </p:cNvPr>
            <p:cNvSpPr/>
            <p:nvPr/>
          </p:nvSpPr>
          <p:spPr>
            <a:xfrm>
              <a:off x="1994745" y="1787118"/>
              <a:ext cx="34290" cy="137795"/>
            </a:xfrm>
            <a:custGeom>
              <a:avLst/>
              <a:gdLst/>
              <a:ahLst/>
              <a:cxnLst/>
              <a:rect l="l" t="t" r="r" b="b"/>
              <a:pathLst>
                <a:path w="34289" h="137794">
                  <a:moveTo>
                    <a:pt x="33978" y="0"/>
                  </a:moveTo>
                  <a:lnTo>
                    <a:pt x="0" y="0"/>
                  </a:lnTo>
                  <a:lnTo>
                    <a:pt x="0" y="137168"/>
                  </a:lnTo>
                  <a:lnTo>
                    <a:pt x="33978" y="137168"/>
                  </a:lnTo>
                  <a:lnTo>
                    <a:pt x="3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E41F6D5F-FFA6-C158-0560-2B1D0ADD9801}"/>
                </a:ext>
              </a:extLst>
            </p:cNvPr>
            <p:cNvSpPr/>
            <p:nvPr/>
          </p:nvSpPr>
          <p:spPr>
            <a:xfrm>
              <a:off x="1689248" y="1653375"/>
              <a:ext cx="220345" cy="325120"/>
            </a:xfrm>
            <a:custGeom>
              <a:avLst/>
              <a:gdLst/>
              <a:ahLst/>
              <a:cxnLst/>
              <a:rect l="l" t="t" r="r" b="b"/>
              <a:pathLst>
                <a:path w="220344" h="325119">
                  <a:moveTo>
                    <a:pt x="208467" y="0"/>
                  </a:moveTo>
                  <a:lnTo>
                    <a:pt x="202603" y="1874"/>
                  </a:lnTo>
                  <a:lnTo>
                    <a:pt x="193326" y="4795"/>
                  </a:lnTo>
                  <a:lnTo>
                    <a:pt x="190028" y="13371"/>
                  </a:lnTo>
                  <a:lnTo>
                    <a:pt x="169309" y="53200"/>
                  </a:lnTo>
                  <a:lnTo>
                    <a:pt x="146395" y="92908"/>
                  </a:lnTo>
                  <a:lnTo>
                    <a:pt x="121024" y="129524"/>
                  </a:lnTo>
                  <a:lnTo>
                    <a:pt x="94420" y="146640"/>
                  </a:lnTo>
                  <a:lnTo>
                    <a:pt x="86198" y="143618"/>
                  </a:lnTo>
                  <a:lnTo>
                    <a:pt x="56736" y="110619"/>
                  </a:lnTo>
                  <a:lnTo>
                    <a:pt x="41509" y="87714"/>
                  </a:lnTo>
                  <a:lnTo>
                    <a:pt x="36426" y="80704"/>
                  </a:lnTo>
                  <a:lnTo>
                    <a:pt x="30826" y="74840"/>
                  </a:lnTo>
                  <a:lnTo>
                    <a:pt x="23933" y="71152"/>
                  </a:lnTo>
                  <a:lnTo>
                    <a:pt x="14975" y="70668"/>
                  </a:lnTo>
                  <a:lnTo>
                    <a:pt x="8766" y="71558"/>
                  </a:lnTo>
                  <a:lnTo>
                    <a:pt x="2976" y="74353"/>
                  </a:lnTo>
                  <a:lnTo>
                    <a:pt x="724" y="79138"/>
                  </a:lnTo>
                  <a:lnTo>
                    <a:pt x="0" y="85304"/>
                  </a:lnTo>
                  <a:lnTo>
                    <a:pt x="2684" y="90930"/>
                  </a:lnTo>
                  <a:lnTo>
                    <a:pt x="7066" y="95867"/>
                  </a:lnTo>
                  <a:lnTo>
                    <a:pt x="25954" y="113962"/>
                  </a:lnTo>
                  <a:lnTo>
                    <a:pt x="39854" y="127743"/>
                  </a:lnTo>
                  <a:lnTo>
                    <a:pt x="67016" y="156079"/>
                  </a:lnTo>
                  <a:lnTo>
                    <a:pt x="90897" y="190956"/>
                  </a:lnTo>
                  <a:lnTo>
                    <a:pt x="97596" y="228499"/>
                  </a:lnTo>
                  <a:lnTo>
                    <a:pt x="97195" y="237255"/>
                  </a:lnTo>
                  <a:lnTo>
                    <a:pt x="96390" y="245684"/>
                  </a:lnTo>
                  <a:lnTo>
                    <a:pt x="90757" y="289687"/>
                  </a:lnTo>
                  <a:lnTo>
                    <a:pt x="88839" y="309946"/>
                  </a:lnTo>
                  <a:lnTo>
                    <a:pt x="89203" y="321058"/>
                  </a:lnTo>
                  <a:lnTo>
                    <a:pt x="91172" y="324744"/>
                  </a:lnTo>
                  <a:lnTo>
                    <a:pt x="95455" y="325005"/>
                  </a:lnTo>
                  <a:lnTo>
                    <a:pt x="107538" y="320356"/>
                  </a:lnTo>
                  <a:lnTo>
                    <a:pt x="125918" y="278553"/>
                  </a:lnTo>
                  <a:lnTo>
                    <a:pt x="124020" y="229083"/>
                  </a:lnTo>
                  <a:lnTo>
                    <a:pt x="123854" y="210917"/>
                  </a:lnTo>
                  <a:lnTo>
                    <a:pt x="127891" y="171052"/>
                  </a:lnTo>
                  <a:lnTo>
                    <a:pt x="143269" y="131365"/>
                  </a:lnTo>
                  <a:lnTo>
                    <a:pt x="165493" y="90837"/>
                  </a:lnTo>
                  <a:lnTo>
                    <a:pt x="194059" y="46800"/>
                  </a:lnTo>
                  <a:lnTo>
                    <a:pt x="220058" y="12921"/>
                  </a:lnTo>
                  <a:lnTo>
                    <a:pt x="216194" y="1078"/>
                  </a:lnTo>
                  <a:lnTo>
                    <a:pt x="208467" y="0"/>
                  </a:lnTo>
                  <a:close/>
                </a:path>
              </a:pathLst>
            </a:custGeom>
            <a:solidFill>
              <a:srgbClr val="82AD84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0383E820-4E4F-AD11-5C43-33F80096AD9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211" y="1677068"/>
              <a:ext cx="70009" cy="69889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A42DECBA-C4E3-D2FD-F54A-54461F5A6813}"/>
                </a:ext>
              </a:extLst>
            </p:cNvPr>
            <p:cNvSpPr/>
            <p:nvPr/>
          </p:nvSpPr>
          <p:spPr>
            <a:xfrm>
              <a:off x="1614360" y="1927319"/>
              <a:ext cx="2019300" cy="592455"/>
            </a:xfrm>
            <a:custGeom>
              <a:avLst/>
              <a:gdLst/>
              <a:ahLst/>
              <a:cxnLst/>
              <a:rect l="l" t="t" r="r" b="b"/>
              <a:pathLst>
                <a:path w="2019300" h="592455">
                  <a:moveTo>
                    <a:pt x="453250" y="539419"/>
                  </a:moveTo>
                  <a:lnTo>
                    <a:pt x="400062" y="527443"/>
                  </a:lnTo>
                  <a:lnTo>
                    <a:pt x="340880" y="408305"/>
                  </a:lnTo>
                  <a:lnTo>
                    <a:pt x="327952" y="384708"/>
                  </a:lnTo>
                  <a:lnTo>
                    <a:pt x="316153" y="365607"/>
                  </a:lnTo>
                  <a:lnTo>
                    <a:pt x="309041" y="355866"/>
                  </a:lnTo>
                  <a:lnTo>
                    <a:pt x="305485" y="350989"/>
                  </a:lnTo>
                  <a:lnTo>
                    <a:pt x="295922" y="340880"/>
                  </a:lnTo>
                  <a:lnTo>
                    <a:pt x="338531" y="318262"/>
                  </a:lnTo>
                  <a:lnTo>
                    <a:pt x="356273" y="299681"/>
                  </a:lnTo>
                  <a:lnTo>
                    <a:pt x="368973" y="286385"/>
                  </a:lnTo>
                  <a:lnTo>
                    <a:pt x="387235" y="245224"/>
                  </a:lnTo>
                  <a:lnTo>
                    <a:pt x="393319" y="194792"/>
                  </a:lnTo>
                  <a:lnTo>
                    <a:pt x="390537" y="165011"/>
                  </a:lnTo>
                  <a:lnTo>
                    <a:pt x="370852" y="119875"/>
                  </a:lnTo>
                  <a:lnTo>
                    <a:pt x="324281" y="80162"/>
                  </a:lnTo>
                  <a:lnTo>
                    <a:pt x="314655" y="76415"/>
                  </a:lnTo>
                  <a:lnTo>
                    <a:pt x="314655" y="209778"/>
                  </a:lnTo>
                  <a:lnTo>
                    <a:pt x="312737" y="229019"/>
                  </a:lnTo>
                  <a:lnTo>
                    <a:pt x="283933" y="274955"/>
                  </a:lnTo>
                  <a:lnTo>
                    <a:pt x="247230" y="293497"/>
                  </a:lnTo>
                  <a:lnTo>
                    <a:pt x="198539" y="299681"/>
                  </a:lnTo>
                  <a:lnTo>
                    <a:pt x="142341" y="299681"/>
                  </a:lnTo>
                  <a:lnTo>
                    <a:pt x="142341" y="119875"/>
                  </a:lnTo>
                  <a:lnTo>
                    <a:pt x="221005" y="119875"/>
                  </a:lnTo>
                  <a:lnTo>
                    <a:pt x="274383" y="133578"/>
                  </a:lnTo>
                  <a:lnTo>
                    <a:pt x="308102" y="172783"/>
                  </a:lnTo>
                  <a:lnTo>
                    <a:pt x="314655" y="209778"/>
                  </a:lnTo>
                  <a:lnTo>
                    <a:pt x="314655" y="76415"/>
                  </a:lnTo>
                  <a:lnTo>
                    <a:pt x="295452" y="68922"/>
                  </a:lnTo>
                  <a:lnTo>
                    <a:pt x="262280" y="62179"/>
                  </a:lnTo>
                  <a:lnTo>
                    <a:pt x="224751" y="59931"/>
                  </a:lnTo>
                  <a:lnTo>
                    <a:pt x="142341" y="59931"/>
                  </a:lnTo>
                  <a:lnTo>
                    <a:pt x="0" y="63677"/>
                  </a:lnTo>
                  <a:lnTo>
                    <a:pt x="0" y="104889"/>
                  </a:lnTo>
                  <a:lnTo>
                    <a:pt x="63677" y="119875"/>
                  </a:lnTo>
                  <a:lnTo>
                    <a:pt x="63677" y="524433"/>
                  </a:lnTo>
                  <a:lnTo>
                    <a:pt x="0" y="539419"/>
                  </a:lnTo>
                  <a:lnTo>
                    <a:pt x="0" y="584365"/>
                  </a:lnTo>
                  <a:lnTo>
                    <a:pt x="206019" y="584365"/>
                  </a:lnTo>
                  <a:lnTo>
                    <a:pt x="206019" y="539419"/>
                  </a:lnTo>
                  <a:lnTo>
                    <a:pt x="142341" y="524433"/>
                  </a:lnTo>
                  <a:lnTo>
                    <a:pt x="142341" y="355866"/>
                  </a:lnTo>
                  <a:lnTo>
                    <a:pt x="176060" y="355866"/>
                  </a:lnTo>
                  <a:lnTo>
                    <a:pt x="193306" y="356920"/>
                  </a:lnTo>
                  <a:lnTo>
                    <a:pt x="231876" y="372719"/>
                  </a:lnTo>
                  <a:lnTo>
                    <a:pt x="264528" y="420128"/>
                  </a:lnTo>
                  <a:lnTo>
                    <a:pt x="340880" y="584365"/>
                  </a:lnTo>
                  <a:lnTo>
                    <a:pt x="453250" y="584365"/>
                  </a:lnTo>
                  <a:lnTo>
                    <a:pt x="453250" y="539419"/>
                  </a:lnTo>
                  <a:close/>
                </a:path>
                <a:path w="2019300" h="592455">
                  <a:moveTo>
                    <a:pt x="790397" y="355866"/>
                  </a:moveTo>
                  <a:lnTo>
                    <a:pt x="789178" y="340880"/>
                  </a:lnTo>
                  <a:lnTo>
                    <a:pt x="786015" y="302069"/>
                  </a:lnTo>
                  <a:lnTo>
                    <a:pt x="772909" y="258064"/>
                  </a:lnTo>
                  <a:lnTo>
                    <a:pt x="760260" y="238252"/>
                  </a:lnTo>
                  <a:lnTo>
                    <a:pt x="751052" y="223824"/>
                  </a:lnTo>
                  <a:lnTo>
                    <a:pt x="720458" y="199377"/>
                  </a:lnTo>
                  <a:lnTo>
                    <a:pt x="710984" y="195846"/>
                  </a:lnTo>
                  <a:lnTo>
                    <a:pt x="710984" y="340880"/>
                  </a:lnTo>
                  <a:lnTo>
                    <a:pt x="531164" y="340880"/>
                  </a:lnTo>
                  <a:lnTo>
                    <a:pt x="540346" y="299961"/>
                  </a:lnTo>
                  <a:lnTo>
                    <a:pt x="560374" y="267093"/>
                  </a:lnTo>
                  <a:lnTo>
                    <a:pt x="608291" y="240055"/>
                  </a:lnTo>
                  <a:lnTo>
                    <a:pt x="628561" y="238252"/>
                  </a:lnTo>
                  <a:lnTo>
                    <a:pt x="649033" y="240055"/>
                  </a:lnTo>
                  <a:lnTo>
                    <a:pt x="648855" y="240055"/>
                  </a:lnTo>
                  <a:lnTo>
                    <a:pt x="666305" y="245452"/>
                  </a:lnTo>
                  <a:lnTo>
                    <a:pt x="666153" y="245452"/>
                  </a:lnTo>
                  <a:lnTo>
                    <a:pt x="680237" y="254266"/>
                  </a:lnTo>
                  <a:lnTo>
                    <a:pt x="691489" y="266712"/>
                  </a:lnTo>
                  <a:lnTo>
                    <a:pt x="700011" y="282028"/>
                  </a:lnTo>
                  <a:lnTo>
                    <a:pt x="706107" y="299491"/>
                  </a:lnTo>
                  <a:lnTo>
                    <a:pt x="709764" y="319112"/>
                  </a:lnTo>
                  <a:lnTo>
                    <a:pt x="710984" y="340880"/>
                  </a:lnTo>
                  <a:lnTo>
                    <a:pt x="710984" y="195846"/>
                  </a:lnTo>
                  <a:lnTo>
                    <a:pt x="681126" y="184696"/>
                  </a:lnTo>
                  <a:lnTo>
                    <a:pt x="633056" y="179806"/>
                  </a:lnTo>
                  <a:lnTo>
                    <a:pt x="613257" y="180797"/>
                  </a:lnTo>
                  <a:lnTo>
                    <a:pt x="558888" y="195541"/>
                  </a:lnTo>
                  <a:lnTo>
                    <a:pt x="513588" y="226098"/>
                  </a:lnTo>
                  <a:lnTo>
                    <a:pt x="479196" y="270179"/>
                  </a:lnTo>
                  <a:lnTo>
                    <a:pt x="462991" y="306425"/>
                  </a:lnTo>
                  <a:lnTo>
                    <a:pt x="452869" y="347256"/>
                  </a:lnTo>
                  <a:lnTo>
                    <a:pt x="449503" y="391820"/>
                  </a:lnTo>
                  <a:lnTo>
                    <a:pt x="452361" y="435825"/>
                  </a:lnTo>
                  <a:lnTo>
                    <a:pt x="460933" y="474903"/>
                  </a:lnTo>
                  <a:lnTo>
                    <a:pt x="495211" y="538289"/>
                  </a:lnTo>
                  <a:lnTo>
                    <a:pt x="551586" y="578472"/>
                  </a:lnTo>
                  <a:lnTo>
                    <a:pt x="629323" y="591858"/>
                  </a:lnTo>
                  <a:lnTo>
                    <a:pt x="645871" y="591273"/>
                  </a:lnTo>
                  <a:lnTo>
                    <a:pt x="691870" y="582498"/>
                  </a:lnTo>
                  <a:lnTo>
                    <a:pt x="730923" y="567182"/>
                  </a:lnTo>
                  <a:lnTo>
                    <a:pt x="764451" y="547751"/>
                  </a:lnTo>
                  <a:lnTo>
                    <a:pt x="788885" y="529678"/>
                  </a:lnTo>
                  <a:lnTo>
                    <a:pt x="762660" y="490728"/>
                  </a:lnTo>
                  <a:lnTo>
                    <a:pt x="747674" y="500456"/>
                  </a:lnTo>
                  <a:lnTo>
                    <a:pt x="742175" y="503974"/>
                  </a:lnTo>
                  <a:lnTo>
                    <a:pt x="700849" y="521436"/>
                  </a:lnTo>
                  <a:lnTo>
                    <a:pt x="661530" y="530237"/>
                  </a:lnTo>
                  <a:lnTo>
                    <a:pt x="636803" y="531926"/>
                  </a:lnTo>
                  <a:lnTo>
                    <a:pt x="613867" y="529678"/>
                  </a:lnTo>
                  <a:lnTo>
                    <a:pt x="613486" y="529678"/>
                  </a:lnTo>
                  <a:lnTo>
                    <a:pt x="573874" y="511327"/>
                  </a:lnTo>
                  <a:lnTo>
                    <a:pt x="544804" y="475310"/>
                  </a:lnTo>
                  <a:lnTo>
                    <a:pt x="530021" y="426250"/>
                  </a:lnTo>
                  <a:lnTo>
                    <a:pt x="528167" y="397065"/>
                  </a:lnTo>
                  <a:lnTo>
                    <a:pt x="786638" y="395579"/>
                  </a:lnTo>
                  <a:lnTo>
                    <a:pt x="790397" y="355866"/>
                  </a:lnTo>
                  <a:close/>
                </a:path>
                <a:path w="2019300" h="592455">
                  <a:moveTo>
                    <a:pt x="1243634" y="543166"/>
                  </a:moveTo>
                  <a:lnTo>
                    <a:pt x="1187450" y="524433"/>
                  </a:lnTo>
                  <a:lnTo>
                    <a:pt x="1187450" y="314655"/>
                  </a:lnTo>
                  <a:lnTo>
                    <a:pt x="1185570" y="284581"/>
                  </a:lnTo>
                  <a:lnTo>
                    <a:pt x="1170597" y="234950"/>
                  </a:lnTo>
                  <a:lnTo>
                    <a:pt x="1140383" y="199834"/>
                  </a:lnTo>
                  <a:lnTo>
                    <a:pt x="1093558" y="182029"/>
                  </a:lnTo>
                  <a:lnTo>
                    <a:pt x="1063828" y="179806"/>
                  </a:lnTo>
                  <a:lnTo>
                    <a:pt x="1031989" y="183184"/>
                  </a:lnTo>
                  <a:lnTo>
                    <a:pt x="1000150" y="193294"/>
                  </a:lnTo>
                  <a:lnTo>
                    <a:pt x="968311" y="210159"/>
                  </a:lnTo>
                  <a:lnTo>
                    <a:pt x="936472" y="233756"/>
                  </a:lnTo>
                  <a:lnTo>
                    <a:pt x="936472" y="7493"/>
                  </a:lnTo>
                  <a:lnTo>
                    <a:pt x="797864" y="11252"/>
                  </a:lnTo>
                  <a:lnTo>
                    <a:pt x="797864" y="52451"/>
                  </a:lnTo>
                  <a:lnTo>
                    <a:pt x="861555" y="67437"/>
                  </a:lnTo>
                  <a:lnTo>
                    <a:pt x="861555" y="524433"/>
                  </a:lnTo>
                  <a:lnTo>
                    <a:pt x="797864" y="543166"/>
                  </a:lnTo>
                  <a:lnTo>
                    <a:pt x="797864" y="584365"/>
                  </a:lnTo>
                  <a:lnTo>
                    <a:pt x="985177" y="584365"/>
                  </a:lnTo>
                  <a:lnTo>
                    <a:pt x="985177" y="543166"/>
                  </a:lnTo>
                  <a:lnTo>
                    <a:pt x="936472" y="524433"/>
                  </a:lnTo>
                  <a:lnTo>
                    <a:pt x="936472" y="303428"/>
                  </a:lnTo>
                  <a:lnTo>
                    <a:pt x="972616" y="269214"/>
                  </a:lnTo>
                  <a:lnTo>
                    <a:pt x="1012228" y="249834"/>
                  </a:lnTo>
                  <a:lnTo>
                    <a:pt x="1050353" y="243484"/>
                  </a:lnTo>
                  <a:lnTo>
                    <a:pt x="1065377" y="244678"/>
                  </a:lnTo>
                  <a:lnTo>
                    <a:pt x="1104099" y="273481"/>
                  </a:lnTo>
                  <a:lnTo>
                    <a:pt x="1112532" y="322160"/>
                  </a:lnTo>
                  <a:lnTo>
                    <a:pt x="1112532" y="525183"/>
                  </a:lnTo>
                  <a:lnTo>
                    <a:pt x="1063828" y="543166"/>
                  </a:lnTo>
                  <a:lnTo>
                    <a:pt x="1063828" y="584365"/>
                  </a:lnTo>
                  <a:lnTo>
                    <a:pt x="1243634" y="584365"/>
                  </a:lnTo>
                  <a:lnTo>
                    <a:pt x="1243634" y="543166"/>
                  </a:lnTo>
                  <a:close/>
                </a:path>
                <a:path w="2019300" h="592455">
                  <a:moveTo>
                    <a:pt x="1629473" y="539419"/>
                  </a:moveTo>
                  <a:lnTo>
                    <a:pt x="1569542" y="524433"/>
                  </a:lnTo>
                  <a:lnTo>
                    <a:pt x="1569542" y="412051"/>
                  </a:lnTo>
                  <a:lnTo>
                    <a:pt x="1569542" y="295935"/>
                  </a:lnTo>
                  <a:lnTo>
                    <a:pt x="1567332" y="266738"/>
                  </a:lnTo>
                  <a:lnTo>
                    <a:pt x="1560728" y="242087"/>
                  </a:lnTo>
                  <a:lnTo>
                    <a:pt x="1557388" y="235991"/>
                  </a:lnTo>
                  <a:lnTo>
                    <a:pt x="1549730" y="221983"/>
                  </a:lnTo>
                  <a:lnTo>
                    <a:pt x="1514792" y="194779"/>
                  </a:lnTo>
                  <a:lnTo>
                    <a:pt x="1464221" y="181470"/>
                  </a:lnTo>
                  <a:lnTo>
                    <a:pt x="1433182" y="179806"/>
                  </a:lnTo>
                  <a:lnTo>
                    <a:pt x="1398625" y="181686"/>
                  </a:lnTo>
                  <a:lnTo>
                    <a:pt x="1362392" y="187299"/>
                  </a:lnTo>
                  <a:lnTo>
                    <a:pt x="1324457" y="196672"/>
                  </a:lnTo>
                  <a:lnTo>
                    <a:pt x="1284846" y="209778"/>
                  </a:lnTo>
                  <a:lnTo>
                    <a:pt x="1288592" y="303428"/>
                  </a:lnTo>
                  <a:lnTo>
                    <a:pt x="1337284" y="303428"/>
                  </a:lnTo>
                  <a:lnTo>
                    <a:pt x="1347774" y="247230"/>
                  </a:lnTo>
                  <a:lnTo>
                    <a:pt x="1356753" y="244233"/>
                  </a:lnTo>
                  <a:lnTo>
                    <a:pt x="1370761" y="240639"/>
                  </a:lnTo>
                  <a:lnTo>
                    <a:pt x="1386547" y="238061"/>
                  </a:lnTo>
                  <a:lnTo>
                    <a:pt x="1404112" y="236512"/>
                  </a:lnTo>
                  <a:lnTo>
                    <a:pt x="1423441" y="235991"/>
                  </a:lnTo>
                  <a:lnTo>
                    <a:pt x="1454581" y="240207"/>
                  </a:lnTo>
                  <a:lnTo>
                    <a:pt x="1476819" y="252857"/>
                  </a:lnTo>
                  <a:lnTo>
                    <a:pt x="1490167" y="273926"/>
                  </a:lnTo>
                  <a:lnTo>
                    <a:pt x="1494612" y="303428"/>
                  </a:lnTo>
                  <a:lnTo>
                    <a:pt x="1494612" y="363359"/>
                  </a:lnTo>
                  <a:lnTo>
                    <a:pt x="1494612" y="412051"/>
                  </a:lnTo>
                  <a:lnTo>
                    <a:pt x="1494612" y="471982"/>
                  </a:lnTo>
                  <a:lnTo>
                    <a:pt x="1481874" y="486968"/>
                  </a:lnTo>
                  <a:lnTo>
                    <a:pt x="1450060" y="512749"/>
                  </a:lnTo>
                  <a:lnTo>
                    <a:pt x="1412036" y="529399"/>
                  </a:lnTo>
                  <a:lnTo>
                    <a:pt x="1392720" y="531926"/>
                  </a:lnTo>
                  <a:lnTo>
                    <a:pt x="1380388" y="530961"/>
                  </a:lnTo>
                  <a:lnTo>
                    <a:pt x="1346581" y="508025"/>
                  </a:lnTo>
                  <a:lnTo>
                    <a:pt x="1338783" y="471982"/>
                  </a:lnTo>
                  <a:lnTo>
                    <a:pt x="1340269" y="457644"/>
                  </a:lnTo>
                  <a:lnTo>
                    <a:pt x="1376222" y="420281"/>
                  </a:lnTo>
                  <a:lnTo>
                    <a:pt x="1416113" y="412965"/>
                  </a:lnTo>
                  <a:lnTo>
                    <a:pt x="1442173" y="412051"/>
                  </a:lnTo>
                  <a:lnTo>
                    <a:pt x="1494612" y="412051"/>
                  </a:lnTo>
                  <a:lnTo>
                    <a:pt x="1494612" y="363359"/>
                  </a:lnTo>
                  <a:lnTo>
                    <a:pt x="1434680" y="363359"/>
                  </a:lnTo>
                  <a:lnTo>
                    <a:pt x="1372641" y="368007"/>
                  </a:lnTo>
                  <a:lnTo>
                    <a:pt x="1324394" y="381939"/>
                  </a:lnTo>
                  <a:lnTo>
                    <a:pt x="1289939" y="405168"/>
                  </a:lnTo>
                  <a:lnTo>
                    <a:pt x="1269263" y="437680"/>
                  </a:lnTo>
                  <a:lnTo>
                    <a:pt x="1262367" y="479488"/>
                  </a:lnTo>
                  <a:lnTo>
                    <a:pt x="1264196" y="504913"/>
                  </a:lnTo>
                  <a:lnTo>
                    <a:pt x="1278801" y="546481"/>
                  </a:lnTo>
                  <a:lnTo>
                    <a:pt x="1308023" y="575424"/>
                  </a:lnTo>
                  <a:lnTo>
                    <a:pt x="1351851" y="590029"/>
                  </a:lnTo>
                  <a:lnTo>
                    <a:pt x="1379232" y="591858"/>
                  </a:lnTo>
                  <a:lnTo>
                    <a:pt x="1408557" y="588111"/>
                  </a:lnTo>
                  <a:lnTo>
                    <a:pt x="1438046" y="576884"/>
                  </a:lnTo>
                  <a:lnTo>
                    <a:pt x="1467739" y="558152"/>
                  </a:lnTo>
                  <a:lnTo>
                    <a:pt x="1497609" y="531926"/>
                  </a:lnTo>
                  <a:lnTo>
                    <a:pt x="1513344" y="584377"/>
                  </a:lnTo>
                  <a:lnTo>
                    <a:pt x="1629473" y="580618"/>
                  </a:lnTo>
                  <a:lnTo>
                    <a:pt x="1629473" y="539419"/>
                  </a:lnTo>
                  <a:close/>
                </a:path>
                <a:path w="2019300" h="592455">
                  <a:moveTo>
                    <a:pt x="2019033" y="370852"/>
                  </a:moveTo>
                  <a:lnTo>
                    <a:pt x="2016594" y="325996"/>
                  </a:lnTo>
                  <a:lnTo>
                    <a:pt x="2009292" y="286575"/>
                  </a:lnTo>
                  <a:lnTo>
                    <a:pt x="1984984" y="232244"/>
                  </a:lnTo>
                  <a:lnTo>
                    <a:pt x="1972043" y="215773"/>
                  </a:lnTo>
                  <a:lnTo>
                    <a:pt x="1958060" y="201396"/>
                  </a:lnTo>
                  <a:lnTo>
                    <a:pt x="1940369" y="190842"/>
                  </a:lnTo>
                  <a:lnTo>
                    <a:pt x="1940369" y="375348"/>
                  </a:lnTo>
                  <a:lnTo>
                    <a:pt x="1939963" y="391147"/>
                  </a:lnTo>
                  <a:lnTo>
                    <a:pt x="1933994" y="434898"/>
                  </a:lnTo>
                  <a:lnTo>
                    <a:pt x="1920227" y="471716"/>
                  </a:lnTo>
                  <a:lnTo>
                    <a:pt x="1888769" y="507034"/>
                  </a:lnTo>
                  <a:lnTo>
                    <a:pt x="1841677" y="523735"/>
                  </a:lnTo>
                  <a:lnTo>
                    <a:pt x="1827237" y="524433"/>
                  </a:lnTo>
                  <a:lnTo>
                    <a:pt x="1799882" y="523976"/>
                  </a:lnTo>
                  <a:lnTo>
                    <a:pt x="1777784" y="522566"/>
                  </a:lnTo>
                  <a:lnTo>
                    <a:pt x="1760931" y="520217"/>
                  </a:lnTo>
                  <a:lnTo>
                    <a:pt x="1749323" y="516940"/>
                  </a:lnTo>
                  <a:lnTo>
                    <a:pt x="1749323" y="280949"/>
                  </a:lnTo>
                  <a:lnTo>
                    <a:pt x="1786407" y="246862"/>
                  </a:lnTo>
                  <a:lnTo>
                    <a:pt x="1828901" y="233159"/>
                  </a:lnTo>
                  <a:lnTo>
                    <a:pt x="1846707" y="232244"/>
                  </a:lnTo>
                  <a:lnTo>
                    <a:pt x="1869109" y="234619"/>
                  </a:lnTo>
                  <a:lnTo>
                    <a:pt x="1904517" y="253542"/>
                  </a:lnTo>
                  <a:lnTo>
                    <a:pt x="1927504" y="290855"/>
                  </a:lnTo>
                  <a:lnTo>
                    <a:pt x="1938934" y="343484"/>
                  </a:lnTo>
                  <a:lnTo>
                    <a:pt x="1940369" y="375348"/>
                  </a:lnTo>
                  <a:lnTo>
                    <a:pt x="1940369" y="190842"/>
                  </a:lnTo>
                  <a:lnTo>
                    <a:pt x="1930996" y="185242"/>
                  </a:lnTo>
                  <a:lnTo>
                    <a:pt x="1898878" y="175552"/>
                  </a:lnTo>
                  <a:lnTo>
                    <a:pt x="1861693" y="172313"/>
                  </a:lnTo>
                  <a:lnTo>
                    <a:pt x="1833029" y="175031"/>
                  </a:lnTo>
                  <a:lnTo>
                    <a:pt x="1804746" y="183184"/>
                  </a:lnTo>
                  <a:lnTo>
                    <a:pt x="1776844" y="196761"/>
                  </a:lnTo>
                  <a:lnTo>
                    <a:pt x="1749323" y="215773"/>
                  </a:lnTo>
                  <a:lnTo>
                    <a:pt x="1749323" y="0"/>
                  </a:lnTo>
                  <a:lnTo>
                    <a:pt x="1614474" y="3759"/>
                  </a:lnTo>
                  <a:lnTo>
                    <a:pt x="1614474" y="44958"/>
                  </a:lnTo>
                  <a:lnTo>
                    <a:pt x="1674406" y="52438"/>
                  </a:lnTo>
                  <a:lnTo>
                    <a:pt x="1674406" y="558139"/>
                  </a:lnTo>
                  <a:lnTo>
                    <a:pt x="1715884" y="577164"/>
                  </a:lnTo>
                  <a:lnTo>
                    <a:pt x="1760118" y="582180"/>
                  </a:lnTo>
                  <a:lnTo>
                    <a:pt x="1813001" y="584365"/>
                  </a:lnTo>
                  <a:lnTo>
                    <a:pt x="1837347" y="583387"/>
                  </a:lnTo>
                  <a:lnTo>
                    <a:pt x="1881555" y="575513"/>
                  </a:lnTo>
                  <a:lnTo>
                    <a:pt x="1919757" y="559981"/>
                  </a:lnTo>
                  <a:lnTo>
                    <a:pt x="1951977" y="537883"/>
                  </a:lnTo>
                  <a:lnTo>
                    <a:pt x="1978152" y="509524"/>
                  </a:lnTo>
                  <a:lnTo>
                    <a:pt x="1998002" y="475627"/>
                  </a:lnTo>
                  <a:lnTo>
                    <a:pt x="2011451" y="436524"/>
                  </a:lnTo>
                  <a:lnTo>
                    <a:pt x="2018195" y="393636"/>
                  </a:lnTo>
                  <a:lnTo>
                    <a:pt x="2019033" y="37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4161">
                <a:defRPr/>
              </a:pPr>
              <a:endParaRPr sz="59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CA1DF422-CFB4-A6B9-0216-9CBF4E1EC0D4}"/>
              </a:ext>
            </a:extLst>
          </p:cNvPr>
          <p:cNvGrpSpPr/>
          <p:nvPr/>
        </p:nvGrpSpPr>
        <p:grpSpPr>
          <a:xfrm>
            <a:off x="110171" y="387599"/>
            <a:ext cx="8923658" cy="1188290"/>
            <a:chOff x="578381" y="394111"/>
            <a:chExt cx="7876009" cy="1048783"/>
          </a:xfrm>
        </p:grpSpPr>
        <p:sp>
          <p:nvSpPr>
            <p:cNvPr id="16" name="Pladsholder til tekst 1">
              <a:extLst>
                <a:ext uri="{FF2B5EF4-FFF2-40B4-BE49-F238E27FC236}">
                  <a16:creationId xmlns:a16="http://schemas.microsoft.com/office/drawing/2014/main" id="{CDB25F5A-083A-C4AB-177F-CD4FFF4E1FDF}"/>
                </a:ext>
              </a:extLst>
            </p:cNvPr>
            <p:cNvSpPr txBox="1">
              <a:spLocks/>
            </p:cNvSpPr>
            <p:nvPr/>
          </p:nvSpPr>
          <p:spPr>
            <a:xfrm>
              <a:off x="578381" y="394111"/>
              <a:ext cx="7876009" cy="104878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rm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207935">
                <a:defRPr>
                  <a:latin typeface="+mn-lt"/>
                  <a:ea typeface="+mn-ea"/>
                  <a:cs typeface="+mn-cs"/>
                </a:defRPr>
              </a:lvl2pPr>
              <a:lvl3pPr marL="415869">
                <a:defRPr>
                  <a:latin typeface="+mn-lt"/>
                  <a:ea typeface="+mn-ea"/>
                  <a:cs typeface="+mn-cs"/>
                </a:defRPr>
              </a:lvl3pPr>
              <a:lvl4pPr marL="623804">
                <a:defRPr>
                  <a:latin typeface="+mn-lt"/>
                  <a:ea typeface="+mn-ea"/>
                  <a:cs typeface="+mn-cs"/>
                </a:defRPr>
              </a:lvl4pPr>
              <a:lvl5pPr marL="831738">
                <a:defRPr>
                  <a:latin typeface="+mn-lt"/>
                  <a:ea typeface="+mn-ea"/>
                  <a:cs typeface="+mn-cs"/>
                </a:defRPr>
              </a:lvl5pPr>
              <a:lvl6pPr marL="1039673">
                <a:defRPr>
                  <a:latin typeface="+mn-lt"/>
                  <a:ea typeface="+mn-ea"/>
                  <a:cs typeface="+mn-cs"/>
                </a:defRPr>
              </a:lvl6pPr>
              <a:lvl7pPr marL="1247607">
                <a:defRPr>
                  <a:latin typeface="+mn-lt"/>
                  <a:ea typeface="+mn-ea"/>
                  <a:cs typeface="+mn-cs"/>
                </a:defRPr>
              </a:lvl7pPr>
              <a:lvl8pPr marL="1455542">
                <a:defRPr>
                  <a:latin typeface="+mn-lt"/>
                  <a:ea typeface="+mn-ea"/>
                  <a:cs typeface="+mn-cs"/>
                </a:defRPr>
              </a:lvl8pPr>
              <a:lvl9pPr marL="1663476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kern="0">
                  <a:solidFill>
                    <a:prstClr val="white"/>
                  </a:solidFill>
                  <a:latin typeface="Roboto"/>
                  <a:ea typeface="Roboto"/>
                  <a:cs typeface="Roboto"/>
                </a:rPr>
                <a:t>DigiRehab i den nye ældrelov </a:t>
              </a:r>
              <a:br>
                <a:rPr lang="da-DK" sz="2800" kern="0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da-DK" sz="2800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Data som drivkraft i </a:t>
              </a:r>
              <a:r>
                <a:rPr lang="da-DK" sz="3600" b="1" kern="0">
                  <a:solidFill>
                    <a:srgbClr val="7CBD9B"/>
                  </a:solidFill>
                  <a:latin typeface="Roboto"/>
                  <a:ea typeface="Roboto"/>
                  <a:cs typeface="Roboto"/>
                </a:rPr>
                <a:t>helhedsplejen</a:t>
              </a:r>
              <a:endParaRPr lang="da-DK" sz="2800" b="1" kern="0">
                <a:solidFill>
                  <a:srgbClr val="FFFFFF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D7CACB11-6BCF-F11F-243C-8E3B11B029BC}"/>
                </a:ext>
              </a:extLst>
            </p:cNvPr>
            <p:cNvSpPr/>
            <p:nvPr/>
          </p:nvSpPr>
          <p:spPr>
            <a:xfrm>
              <a:off x="1650083" y="1312035"/>
              <a:ext cx="1002508" cy="40349"/>
            </a:xfrm>
            <a:custGeom>
              <a:avLst/>
              <a:gdLst>
                <a:gd name="connsiteX0" fmla="*/ 46143 w 2333625"/>
                <a:gd name="connsiteY0" fmla="*/ 74676 h 95250"/>
                <a:gd name="connsiteX1" fmla="*/ 46143 w 2333625"/>
                <a:gd name="connsiteY1" fmla="*/ 74676 h 95250"/>
                <a:gd name="connsiteX2" fmla="*/ 255503 w 2333625"/>
                <a:gd name="connsiteY2" fmla="*/ 91440 h 95250"/>
                <a:gd name="connsiteX3" fmla="*/ 382376 w 2333625"/>
                <a:gd name="connsiteY3" fmla="*/ 96203 h 95250"/>
                <a:gd name="connsiteX4" fmla="*/ 565161 w 2333625"/>
                <a:gd name="connsiteY4" fmla="*/ 94774 h 95250"/>
                <a:gd name="connsiteX5" fmla="*/ 722895 w 2333625"/>
                <a:gd name="connsiteY5" fmla="*/ 92202 h 95250"/>
                <a:gd name="connsiteX6" fmla="*/ 849291 w 2333625"/>
                <a:gd name="connsiteY6" fmla="*/ 89916 h 95250"/>
                <a:gd name="connsiteX7" fmla="*/ 994929 w 2333625"/>
                <a:gd name="connsiteY7" fmla="*/ 86963 h 95250"/>
                <a:gd name="connsiteX8" fmla="*/ 1329732 w 2333625"/>
                <a:gd name="connsiteY8" fmla="*/ 77724 h 95250"/>
                <a:gd name="connsiteX9" fmla="*/ 1462797 w 2333625"/>
                <a:gd name="connsiteY9" fmla="*/ 75533 h 95250"/>
                <a:gd name="connsiteX10" fmla="*/ 1559571 w 2333625"/>
                <a:gd name="connsiteY10" fmla="*/ 74486 h 95250"/>
                <a:gd name="connsiteX11" fmla="*/ 1603290 w 2333625"/>
                <a:gd name="connsiteY11" fmla="*/ 74867 h 95250"/>
                <a:gd name="connsiteX12" fmla="*/ 1709970 w 2333625"/>
                <a:gd name="connsiteY12" fmla="*/ 76391 h 95250"/>
                <a:gd name="connsiteX13" fmla="*/ 1756357 w 2333625"/>
                <a:gd name="connsiteY13" fmla="*/ 77438 h 95250"/>
                <a:gd name="connsiteX14" fmla="*/ 1910567 w 2333625"/>
                <a:gd name="connsiteY14" fmla="*/ 85249 h 95250"/>
                <a:gd name="connsiteX15" fmla="*/ 2079255 w 2333625"/>
                <a:gd name="connsiteY15" fmla="*/ 92869 h 95250"/>
                <a:gd name="connsiteX16" fmla="*/ 2226225 w 2333625"/>
                <a:gd name="connsiteY16" fmla="*/ 95155 h 95250"/>
                <a:gd name="connsiteX17" fmla="*/ 2334239 w 2333625"/>
                <a:gd name="connsiteY17" fmla="*/ 89440 h 95250"/>
                <a:gd name="connsiteX18" fmla="*/ 2334239 w 2333625"/>
                <a:gd name="connsiteY18" fmla="*/ 89345 h 95250"/>
                <a:gd name="connsiteX19" fmla="*/ 2263373 w 2333625"/>
                <a:gd name="connsiteY19" fmla="*/ 78867 h 95250"/>
                <a:gd name="connsiteX20" fmla="*/ 2265468 w 2333625"/>
                <a:gd name="connsiteY20" fmla="*/ 79153 h 95250"/>
                <a:gd name="connsiteX21" fmla="*/ 2108973 w 2333625"/>
                <a:gd name="connsiteY21" fmla="*/ 60770 h 95250"/>
                <a:gd name="connsiteX22" fmla="*/ 1986957 w 2333625"/>
                <a:gd name="connsiteY22" fmla="*/ 49911 h 95250"/>
                <a:gd name="connsiteX23" fmla="*/ 2032392 w 2333625"/>
                <a:gd name="connsiteY23" fmla="*/ 47816 h 95250"/>
                <a:gd name="connsiteX24" fmla="*/ 2096781 w 2333625"/>
                <a:gd name="connsiteY24" fmla="*/ 44482 h 95250"/>
                <a:gd name="connsiteX25" fmla="*/ 2178886 w 2333625"/>
                <a:gd name="connsiteY25" fmla="*/ 40005 h 95250"/>
                <a:gd name="connsiteX26" fmla="*/ 2327476 w 2333625"/>
                <a:gd name="connsiteY26" fmla="*/ 29242 h 95250"/>
                <a:gd name="connsiteX27" fmla="*/ 2327476 w 2333625"/>
                <a:gd name="connsiteY27" fmla="*/ 29147 h 95250"/>
                <a:gd name="connsiteX28" fmla="*/ 2176600 w 2333625"/>
                <a:gd name="connsiteY28" fmla="*/ 22670 h 95250"/>
                <a:gd name="connsiteX29" fmla="*/ 2016390 w 2333625"/>
                <a:gd name="connsiteY29" fmla="*/ 21908 h 95250"/>
                <a:gd name="connsiteX30" fmla="*/ 1863990 w 2333625"/>
                <a:gd name="connsiteY30" fmla="*/ 24575 h 95250"/>
                <a:gd name="connsiteX31" fmla="*/ 1727592 w 2333625"/>
                <a:gd name="connsiteY31" fmla="*/ 28004 h 95250"/>
                <a:gd name="connsiteX32" fmla="*/ 1617197 w 2333625"/>
                <a:gd name="connsiteY32" fmla="*/ 30194 h 95250"/>
                <a:gd name="connsiteX33" fmla="*/ 1563381 w 2333625"/>
                <a:gd name="connsiteY33" fmla="*/ 31242 h 95250"/>
                <a:gd name="connsiteX34" fmla="*/ 1382882 w 2333625"/>
                <a:gd name="connsiteY34" fmla="*/ 32004 h 95250"/>
                <a:gd name="connsiteX35" fmla="*/ 1337162 w 2333625"/>
                <a:gd name="connsiteY35" fmla="*/ 32195 h 95250"/>
                <a:gd name="connsiteX36" fmla="*/ 1257628 w 2333625"/>
                <a:gd name="connsiteY36" fmla="*/ 31337 h 95250"/>
                <a:gd name="connsiteX37" fmla="*/ 1151424 w 2333625"/>
                <a:gd name="connsiteY37" fmla="*/ 30290 h 95250"/>
                <a:gd name="connsiteX38" fmla="*/ 1112848 w 2333625"/>
                <a:gd name="connsiteY38" fmla="*/ 29718 h 95250"/>
                <a:gd name="connsiteX39" fmla="*/ 923396 w 2333625"/>
                <a:gd name="connsiteY39" fmla="*/ 25146 h 95250"/>
                <a:gd name="connsiteX40" fmla="*/ 772806 w 2333625"/>
                <a:gd name="connsiteY40" fmla="*/ 20003 h 95250"/>
                <a:gd name="connsiteX41" fmla="*/ 490580 w 2333625"/>
                <a:gd name="connsiteY41" fmla="*/ 10287 h 95250"/>
                <a:gd name="connsiteX42" fmla="*/ 341323 w 2333625"/>
                <a:gd name="connsiteY42" fmla="*/ 7334 h 95250"/>
                <a:gd name="connsiteX43" fmla="*/ 302937 w 2333625"/>
                <a:gd name="connsiteY43" fmla="*/ 7144 h 95250"/>
                <a:gd name="connsiteX44" fmla="*/ 234738 w 2333625"/>
                <a:gd name="connsiteY44" fmla="*/ 7620 h 95250"/>
                <a:gd name="connsiteX45" fmla="*/ 182541 w 2333625"/>
                <a:gd name="connsiteY45" fmla="*/ 8382 h 95250"/>
                <a:gd name="connsiteX46" fmla="*/ 7186 w 2333625"/>
                <a:gd name="connsiteY46" fmla="*/ 10097 h 95250"/>
                <a:gd name="connsiteX47" fmla="*/ 7186 w 2333625"/>
                <a:gd name="connsiteY47" fmla="*/ 10192 h 95250"/>
                <a:gd name="connsiteX48" fmla="*/ 53287 w 2333625"/>
                <a:gd name="connsiteY48" fmla="*/ 17240 h 95250"/>
                <a:gd name="connsiteX49" fmla="*/ 100245 w 2333625"/>
                <a:gd name="connsiteY49" fmla="*/ 23241 h 95250"/>
                <a:gd name="connsiteX50" fmla="*/ 187113 w 2333625"/>
                <a:gd name="connsiteY50" fmla="*/ 33242 h 95250"/>
                <a:gd name="connsiteX51" fmla="*/ 203211 w 2333625"/>
                <a:gd name="connsiteY51" fmla="*/ 34576 h 95250"/>
                <a:gd name="connsiteX52" fmla="*/ 249502 w 2333625"/>
                <a:gd name="connsiteY52" fmla="*/ 38005 h 95250"/>
                <a:gd name="connsiteX53" fmla="*/ 351705 w 2333625"/>
                <a:gd name="connsiteY53" fmla="*/ 44291 h 95250"/>
                <a:gd name="connsiteX54" fmla="*/ 409236 w 2333625"/>
                <a:gd name="connsiteY54" fmla="*/ 46387 h 95250"/>
                <a:gd name="connsiteX55" fmla="*/ 127773 w 2333625"/>
                <a:gd name="connsiteY55" fmla="*/ 66008 h 95250"/>
                <a:gd name="connsiteX56" fmla="*/ 46143 w 2333625"/>
                <a:gd name="connsiteY56" fmla="*/ 7467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333625" h="95250">
                  <a:moveTo>
                    <a:pt x="46143" y="74676"/>
                  </a:moveTo>
                  <a:cubicBezTo>
                    <a:pt x="46048" y="74676"/>
                    <a:pt x="46048" y="74771"/>
                    <a:pt x="46143" y="74676"/>
                  </a:cubicBezTo>
                  <a:cubicBezTo>
                    <a:pt x="115771" y="82010"/>
                    <a:pt x="185589" y="87535"/>
                    <a:pt x="255503" y="91440"/>
                  </a:cubicBezTo>
                  <a:cubicBezTo>
                    <a:pt x="297794" y="93726"/>
                    <a:pt x="339990" y="95536"/>
                    <a:pt x="382376" y="96203"/>
                  </a:cubicBezTo>
                  <a:cubicBezTo>
                    <a:pt x="443336" y="97250"/>
                    <a:pt x="504201" y="96012"/>
                    <a:pt x="565161" y="94774"/>
                  </a:cubicBezTo>
                  <a:cubicBezTo>
                    <a:pt x="617739" y="93726"/>
                    <a:pt x="670317" y="93059"/>
                    <a:pt x="722895" y="92202"/>
                  </a:cubicBezTo>
                  <a:cubicBezTo>
                    <a:pt x="764995" y="91535"/>
                    <a:pt x="807191" y="90773"/>
                    <a:pt x="849291" y="89916"/>
                  </a:cubicBezTo>
                  <a:cubicBezTo>
                    <a:pt x="897869" y="88964"/>
                    <a:pt x="946351" y="88392"/>
                    <a:pt x="994929" y="86963"/>
                  </a:cubicBezTo>
                  <a:cubicBezTo>
                    <a:pt x="1106562" y="83725"/>
                    <a:pt x="1218099" y="80582"/>
                    <a:pt x="1329732" y="77724"/>
                  </a:cubicBezTo>
                  <a:cubicBezTo>
                    <a:pt x="1374119" y="76581"/>
                    <a:pt x="1418410" y="76010"/>
                    <a:pt x="1462797" y="75533"/>
                  </a:cubicBezTo>
                  <a:cubicBezTo>
                    <a:pt x="1495086" y="75152"/>
                    <a:pt x="1527281" y="74771"/>
                    <a:pt x="1559571" y="74486"/>
                  </a:cubicBezTo>
                  <a:cubicBezTo>
                    <a:pt x="1574144" y="74295"/>
                    <a:pt x="1588717" y="74581"/>
                    <a:pt x="1603290" y="74867"/>
                  </a:cubicBezTo>
                  <a:cubicBezTo>
                    <a:pt x="1638819" y="75343"/>
                    <a:pt x="1674442" y="75914"/>
                    <a:pt x="1709970" y="76391"/>
                  </a:cubicBezTo>
                  <a:cubicBezTo>
                    <a:pt x="1725401" y="76581"/>
                    <a:pt x="1740927" y="76676"/>
                    <a:pt x="1756357" y="77438"/>
                  </a:cubicBezTo>
                  <a:cubicBezTo>
                    <a:pt x="1807697" y="80010"/>
                    <a:pt x="1859132" y="82106"/>
                    <a:pt x="1910567" y="85249"/>
                  </a:cubicBezTo>
                  <a:cubicBezTo>
                    <a:pt x="1966764" y="88678"/>
                    <a:pt x="2023057" y="91154"/>
                    <a:pt x="2079255" y="92869"/>
                  </a:cubicBezTo>
                  <a:cubicBezTo>
                    <a:pt x="2128213" y="94393"/>
                    <a:pt x="2177267" y="95536"/>
                    <a:pt x="2226225" y="95155"/>
                  </a:cubicBezTo>
                  <a:cubicBezTo>
                    <a:pt x="2262230" y="94869"/>
                    <a:pt x="2298425" y="93917"/>
                    <a:pt x="2334239" y="89440"/>
                  </a:cubicBezTo>
                  <a:cubicBezTo>
                    <a:pt x="2334239" y="89440"/>
                    <a:pt x="2334334" y="89345"/>
                    <a:pt x="2334239" y="89345"/>
                  </a:cubicBezTo>
                  <a:cubicBezTo>
                    <a:pt x="2310617" y="85820"/>
                    <a:pt x="2286995" y="82010"/>
                    <a:pt x="2263373" y="78867"/>
                  </a:cubicBezTo>
                  <a:cubicBezTo>
                    <a:pt x="2264040" y="78962"/>
                    <a:pt x="2264706" y="79058"/>
                    <a:pt x="2265468" y="79153"/>
                  </a:cubicBezTo>
                  <a:cubicBezTo>
                    <a:pt x="2213462" y="71723"/>
                    <a:pt x="2161170" y="65818"/>
                    <a:pt x="2108973" y="60770"/>
                  </a:cubicBezTo>
                  <a:cubicBezTo>
                    <a:pt x="2068301" y="56769"/>
                    <a:pt x="2027629" y="53150"/>
                    <a:pt x="1986957" y="49911"/>
                  </a:cubicBezTo>
                  <a:cubicBezTo>
                    <a:pt x="2002102" y="49244"/>
                    <a:pt x="2017247" y="48578"/>
                    <a:pt x="2032392" y="47816"/>
                  </a:cubicBezTo>
                  <a:cubicBezTo>
                    <a:pt x="2053823" y="46768"/>
                    <a:pt x="2075254" y="45530"/>
                    <a:pt x="2096781" y="44482"/>
                  </a:cubicBezTo>
                  <a:cubicBezTo>
                    <a:pt x="2124117" y="43244"/>
                    <a:pt x="2151550" y="41339"/>
                    <a:pt x="2178886" y="40005"/>
                  </a:cubicBezTo>
                  <a:cubicBezTo>
                    <a:pt x="2228512" y="37529"/>
                    <a:pt x="2278041" y="34004"/>
                    <a:pt x="2327476" y="29242"/>
                  </a:cubicBezTo>
                  <a:cubicBezTo>
                    <a:pt x="2327571" y="29242"/>
                    <a:pt x="2327571" y="29147"/>
                    <a:pt x="2327476" y="29147"/>
                  </a:cubicBezTo>
                  <a:cubicBezTo>
                    <a:pt x="2277375" y="24098"/>
                    <a:pt x="2226892" y="23622"/>
                    <a:pt x="2176600" y="22670"/>
                  </a:cubicBezTo>
                  <a:cubicBezTo>
                    <a:pt x="2123260" y="21622"/>
                    <a:pt x="2069825" y="21527"/>
                    <a:pt x="2016390" y="21908"/>
                  </a:cubicBezTo>
                  <a:cubicBezTo>
                    <a:pt x="1965621" y="22193"/>
                    <a:pt x="1914758" y="23146"/>
                    <a:pt x="1863990" y="24575"/>
                  </a:cubicBezTo>
                  <a:cubicBezTo>
                    <a:pt x="1818555" y="25908"/>
                    <a:pt x="1773121" y="27146"/>
                    <a:pt x="1727592" y="28004"/>
                  </a:cubicBezTo>
                  <a:cubicBezTo>
                    <a:pt x="1690825" y="28766"/>
                    <a:pt x="1654059" y="29432"/>
                    <a:pt x="1617197" y="30194"/>
                  </a:cubicBezTo>
                  <a:cubicBezTo>
                    <a:pt x="1599290" y="30575"/>
                    <a:pt x="1581288" y="31147"/>
                    <a:pt x="1563381" y="31242"/>
                  </a:cubicBezTo>
                  <a:cubicBezTo>
                    <a:pt x="1503183" y="31528"/>
                    <a:pt x="1443080" y="31814"/>
                    <a:pt x="1382882" y="32004"/>
                  </a:cubicBezTo>
                  <a:cubicBezTo>
                    <a:pt x="1367642" y="32099"/>
                    <a:pt x="1352402" y="32290"/>
                    <a:pt x="1337162" y="32195"/>
                  </a:cubicBezTo>
                  <a:cubicBezTo>
                    <a:pt x="1310682" y="31909"/>
                    <a:pt x="1284108" y="31623"/>
                    <a:pt x="1257628" y="31337"/>
                  </a:cubicBezTo>
                  <a:cubicBezTo>
                    <a:pt x="1222195" y="30956"/>
                    <a:pt x="1186762" y="30575"/>
                    <a:pt x="1151424" y="30290"/>
                  </a:cubicBezTo>
                  <a:cubicBezTo>
                    <a:pt x="1138566" y="30099"/>
                    <a:pt x="1125707" y="30099"/>
                    <a:pt x="1112848" y="29718"/>
                  </a:cubicBezTo>
                  <a:cubicBezTo>
                    <a:pt x="1049697" y="28194"/>
                    <a:pt x="986547" y="26670"/>
                    <a:pt x="923396" y="25146"/>
                  </a:cubicBezTo>
                  <a:cubicBezTo>
                    <a:pt x="873009" y="24003"/>
                    <a:pt x="822907" y="21717"/>
                    <a:pt x="772806" y="20003"/>
                  </a:cubicBezTo>
                  <a:cubicBezTo>
                    <a:pt x="678794" y="16669"/>
                    <a:pt x="584687" y="13049"/>
                    <a:pt x="490580" y="10287"/>
                  </a:cubicBezTo>
                  <a:cubicBezTo>
                    <a:pt x="440859" y="8763"/>
                    <a:pt x="391044" y="7715"/>
                    <a:pt x="341323" y="7334"/>
                  </a:cubicBezTo>
                  <a:cubicBezTo>
                    <a:pt x="328560" y="7239"/>
                    <a:pt x="315701" y="7144"/>
                    <a:pt x="302937" y="7144"/>
                  </a:cubicBezTo>
                  <a:cubicBezTo>
                    <a:pt x="280173" y="7144"/>
                    <a:pt x="257503" y="7334"/>
                    <a:pt x="234738" y="7620"/>
                  </a:cubicBezTo>
                  <a:cubicBezTo>
                    <a:pt x="217308" y="7811"/>
                    <a:pt x="199972" y="8477"/>
                    <a:pt x="182541" y="8382"/>
                  </a:cubicBezTo>
                  <a:cubicBezTo>
                    <a:pt x="124058" y="8382"/>
                    <a:pt x="65670" y="9811"/>
                    <a:pt x="7186" y="10097"/>
                  </a:cubicBezTo>
                  <a:cubicBezTo>
                    <a:pt x="7186" y="10097"/>
                    <a:pt x="7091" y="10192"/>
                    <a:pt x="7186" y="10192"/>
                  </a:cubicBezTo>
                  <a:cubicBezTo>
                    <a:pt x="22521" y="12764"/>
                    <a:pt x="37857" y="15240"/>
                    <a:pt x="53287" y="17240"/>
                  </a:cubicBezTo>
                  <a:cubicBezTo>
                    <a:pt x="68908" y="19336"/>
                    <a:pt x="84624" y="21241"/>
                    <a:pt x="100245" y="23241"/>
                  </a:cubicBezTo>
                  <a:cubicBezTo>
                    <a:pt x="129201" y="26861"/>
                    <a:pt x="158157" y="30099"/>
                    <a:pt x="187113" y="33242"/>
                  </a:cubicBezTo>
                  <a:cubicBezTo>
                    <a:pt x="192447" y="33814"/>
                    <a:pt x="197877" y="34100"/>
                    <a:pt x="203211" y="34576"/>
                  </a:cubicBezTo>
                  <a:cubicBezTo>
                    <a:pt x="218641" y="35814"/>
                    <a:pt x="234072" y="36957"/>
                    <a:pt x="249502" y="38005"/>
                  </a:cubicBezTo>
                  <a:cubicBezTo>
                    <a:pt x="283697" y="40481"/>
                    <a:pt x="317701" y="42577"/>
                    <a:pt x="351705" y="44291"/>
                  </a:cubicBezTo>
                  <a:cubicBezTo>
                    <a:pt x="370851" y="45244"/>
                    <a:pt x="390091" y="45911"/>
                    <a:pt x="409236" y="46387"/>
                  </a:cubicBezTo>
                  <a:cubicBezTo>
                    <a:pt x="315225" y="49720"/>
                    <a:pt x="221308" y="56483"/>
                    <a:pt x="127773" y="66008"/>
                  </a:cubicBezTo>
                  <a:cubicBezTo>
                    <a:pt x="100531" y="68866"/>
                    <a:pt x="73385" y="71628"/>
                    <a:pt x="46143" y="74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4161">
                <a:defRPr/>
              </a:pPr>
              <a:endParaRPr lang="en-ID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D6EEBBDA-AAE4-2AB2-880F-A4100D9CE343}"/>
              </a:ext>
            </a:extLst>
          </p:cNvPr>
          <p:cNvGrpSpPr/>
          <p:nvPr/>
        </p:nvGrpSpPr>
        <p:grpSpPr>
          <a:xfrm>
            <a:off x="302263" y="196355"/>
            <a:ext cx="891111" cy="891111"/>
            <a:chOff x="4126010" y="2497533"/>
            <a:chExt cx="891174" cy="891174"/>
          </a:xfrm>
        </p:grpSpPr>
        <p:sp>
          <p:nvSpPr>
            <p:cNvPr id="130" name="Oval 2">
              <a:extLst>
                <a:ext uri="{FF2B5EF4-FFF2-40B4-BE49-F238E27FC236}">
                  <a16:creationId xmlns:a16="http://schemas.microsoft.com/office/drawing/2014/main" id="{BFAB4BE6-847B-EBA1-9C26-82A4944039BD}"/>
                </a:ext>
              </a:extLst>
            </p:cNvPr>
            <p:cNvSpPr/>
            <p:nvPr/>
          </p:nvSpPr>
          <p:spPr>
            <a:xfrm>
              <a:off x="4126010" y="2497533"/>
              <a:ext cx="891174" cy="891174"/>
            </a:xfrm>
            <a:prstGeom prst="ellipse">
              <a:avLst/>
            </a:prstGeom>
            <a:solidFill>
              <a:srgbClr val="EBF1F9"/>
            </a:solidFill>
            <a:ln>
              <a:noFill/>
            </a:ln>
            <a:effectLst>
              <a:outerShdw blurRad="596900" dist="127000" dir="3000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0">
                <a:defRPr/>
              </a:pPr>
              <a:endParaRPr lang="en-US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pic>
          <p:nvPicPr>
            <p:cNvPr id="191" name="object 6">
              <a:extLst>
                <a:ext uri="{FF2B5EF4-FFF2-40B4-BE49-F238E27FC236}">
                  <a16:creationId xmlns:a16="http://schemas.microsoft.com/office/drawing/2014/main" id="{B848A106-4C61-8D88-7FE0-59FF2EF23AF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2397" y="2583342"/>
              <a:ext cx="723026" cy="723029"/>
            </a:xfrm>
            <a:prstGeom prst="rect">
              <a:avLst/>
            </a:prstGeom>
          </p:spPr>
        </p:pic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A26FF68A-A359-6498-313A-6F4F779C9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292" y="47349"/>
            <a:ext cx="422126" cy="42377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8F1A7424-B42D-9068-3FC7-357DA0FC7DA0}"/>
              </a:ext>
            </a:extLst>
          </p:cNvPr>
          <p:cNvSpPr txBox="1"/>
          <p:nvPr/>
        </p:nvSpPr>
        <p:spPr>
          <a:xfrm>
            <a:off x="1892357" y="4219339"/>
            <a:ext cx="6121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kern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Vælg metoder hvor data kan oversættes til noget, der kan bruges i praksis – i dialog og i handling</a:t>
            </a:r>
            <a:endParaRPr lang="en-US" sz="200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FD7756C8-AA3B-1A8D-F855-DFB20B98B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493" y="2033392"/>
            <a:ext cx="3435169" cy="173855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7EB5034-7F25-AA27-44B3-71E6CC598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781" y="47348"/>
            <a:ext cx="887637" cy="8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2D8C366-7733-AE14-86E1-E5248D9B4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12A0E87-437B-FF11-F9E4-B0DE6ED01320}"/>
              </a:ext>
            </a:extLst>
          </p:cNvPr>
          <p:cNvSpPr/>
          <p:nvPr/>
        </p:nvSpPr>
        <p:spPr>
          <a:xfrm>
            <a:off x="314533" y="314357"/>
            <a:ext cx="8514933" cy="4514786"/>
          </a:xfrm>
          <a:custGeom>
            <a:avLst/>
            <a:gdLst/>
            <a:ahLst/>
            <a:cxnLst/>
            <a:rect l="l" t="t" r="r" b="b"/>
            <a:pathLst>
              <a:path w="18722340" h="9926955">
                <a:moveTo>
                  <a:pt x="18596658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9800748"/>
                </a:lnTo>
                <a:lnTo>
                  <a:pt x="9874" y="9849655"/>
                </a:lnTo>
                <a:lnTo>
                  <a:pt x="36803" y="9889595"/>
                </a:lnTo>
                <a:lnTo>
                  <a:pt x="76743" y="9916524"/>
                </a:lnTo>
                <a:lnTo>
                  <a:pt x="125650" y="9926399"/>
                </a:lnTo>
                <a:lnTo>
                  <a:pt x="18596658" y="9926399"/>
                </a:lnTo>
                <a:lnTo>
                  <a:pt x="18645570" y="9916524"/>
                </a:lnTo>
                <a:lnTo>
                  <a:pt x="18685509" y="9889595"/>
                </a:lnTo>
                <a:lnTo>
                  <a:pt x="18712436" y="9849655"/>
                </a:lnTo>
                <a:lnTo>
                  <a:pt x="18722309" y="9800748"/>
                </a:lnTo>
                <a:lnTo>
                  <a:pt x="18722309" y="125650"/>
                </a:lnTo>
                <a:lnTo>
                  <a:pt x="18712436" y="76743"/>
                </a:lnTo>
                <a:lnTo>
                  <a:pt x="18685509" y="36803"/>
                </a:lnTo>
                <a:lnTo>
                  <a:pt x="18645570" y="9874"/>
                </a:lnTo>
                <a:lnTo>
                  <a:pt x="18596658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2" name="object 24">
            <a:extLst>
              <a:ext uri="{FF2B5EF4-FFF2-40B4-BE49-F238E27FC236}">
                <a16:creationId xmlns:a16="http://schemas.microsoft.com/office/drawing/2014/main" id="{D5EB18F8-B68A-4B84-18FB-44B94DF0CB9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6089" y="468508"/>
            <a:ext cx="625956" cy="628049"/>
          </a:xfrm>
          <a:prstGeom prst="rect">
            <a:avLst/>
          </a:prstGeom>
        </p:spPr>
      </p:pic>
      <p:pic>
        <p:nvPicPr>
          <p:cNvPr id="183" name="Billede 182">
            <a:extLst>
              <a:ext uri="{FF2B5EF4-FFF2-40B4-BE49-F238E27FC236}">
                <a16:creationId xmlns:a16="http://schemas.microsoft.com/office/drawing/2014/main" id="{76B8B14A-7B33-9ABF-D54D-04A33E5C7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14" y="4269885"/>
            <a:ext cx="896844" cy="437591"/>
          </a:xfrm>
          <a:prstGeom prst="rect">
            <a:avLst/>
          </a:prstGeom>
        </p:spPr>
      </p:pic>
      <p:sp>
        <p:nvSpPr>
          <p:cNvPr id="186" name="object 3">
            <a:extLst>
              <a:ext uri="{FF2B5EF4-FFF2-40B4-BE49-F238E27FC236}">
                <a16:creationId xmlns:a16="http://schemas.microsoft.com/office/drawing/2014/main" id="{4847FF2C-AF54-0E24-7A28-329510531539}"/>
              </a:ext>
            </a:extLst>
          </p:cNvPr>
          <p:cNvSpPr txBox="1"/>
          <p:nvPr/>
        </p:nvSpPr>
        <p:spPr>
          <a:xfrm>
            <a:off x="6785937" y="2868184"/>
            <a:ext cx="935707" cy="31373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1" b="0" i="0" u="none" strike="noStrike" kern="0" cap="none" spc="-5" normalizeH="0" baseline="0" noProof="0">
                <a:ln>
                  <a:noFill/>
                </a:ln>
                <a:solidFill>
                  <a:srgbClr val="6BAF84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Padlet:</a:t>
            </a:r>
            <a:endParaRPr kumimoji="0" sz="200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9B277B2-D217-9CA6-6F83-75EA0AF1D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937" y="3259112"/>
            <a:ext cx="1428958" cy="1434551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B10A7EA8-5ED2-DA66-3915-77BEEB91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35" y="1574178"/>
            <a:ext cx="4443350" cy="507831"/>
          </a:xfrm>
        </p:spPr>
        <p:txBody>
          <a:bodyPr/>
          <a:lstStyle/>
          <a:p>
            <a:r>
              <a:rPr lang="da-DK" sz="3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Spørgsmål?</a:t>
            </a:r>
          </a:p>
        </p:txBody>
      </p:sp>
    </p:spTree>
    <p:extLst>
      <p:ext uri="{BB962C8B-B14F-4D97-AF65-F5344CB8AC3E}">
        <p14:creationId xmlns:p14="http://schemas.microsoft.com/office/powerpoint/2010/main" val="5851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BF2D99C-6951-DE6C-882B-7369DED3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85BE9B-A570-B020-C950-01D71CAF8904}"/>
              </a:ext>
            </a:extLst>
          </p:cNvPr>
          <p:cNvSpPr/>
          <p:nvPr/>
        </p:nvSpPr>
        <p:spPr>
          <a:xfrm>
            <a:off x="314533" y="314357"/>
            <a:ext cx="8514933" cy="4514786"/>
          </a:xfrm>
          <a:custGeom>
            <a:avLst/>
            <a:gdLst/>
            <a:ahLst/>
            <a:cxnLst/>
            <a:rect l="l" t="t" r="r" b="b"/>
            <a:pathLst>
              <a:path w="18722340" h="9926955">
                <a:moveTo>
                  <a:pt x="18596658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9800748"/>
                </a:lnTo>
                <a:lnTo>
                  <a:pt x="9874" y="9849655"/>
                </a:lnTo>
                <a:lnTo>
                  <a:pt x="36803" y="9889595"/>
                </a:lnTo>
                <a:lnTo>
                  <a:pt x="76743" y="9916524"/>
                </a:lnTo>
                <a:lnTo>
                  <a:pt x="125650" y="9926399"/>
                </a:lnTo>
                <a:lnTo>
                  <a:pt x="18596658" y="9926399"/>
                </a:lnTo>
                <a:lnTo>
                  <a:pt x="18645570" y="9916524"/>
                </a:lnTo>
                <a:lnTo>
                  <a:pt x="18685509" y="9889595"/>
                </a:lnTo>
                <a:lnTo>
                  <a:pt x="18712436" y="9849655"/>
                </a:lnTo>
                <a:lnTo>
                  <a:pt x="18722309" y="9800748"/>
                </a:lnTo>
                <a:lnTo>
                  <a:pt x="18722309" y="125650"/>
                </a:lnTo>
                <a:lnTo>
                  <a:pt x="18712436" y="76743"/>
                </a:lnTo>
                <a:lnTo>
                  <a:pt x="18685509" y="36803"/>
                </a:lnTo>
                <a:lnTo>
                  <a:pt x="18645570" y="9874"/>
                </a:lnTo>
                <a:lnTo>
                  <a:pt x="18596658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marL="0" marR="0" lvl="0" indent="0" algn="l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2" name="object 24">
            <a:extLst>
              <a:ext uri="{FF2B5EF4-FFF2-40B4-BE49-F238E27FC236}">
                <a16:creationId xmlns:a16="http://schemas.microsoft.com/office/drawing/2014/main" id="{E00F96A3-0F4A-99B1-FC51-0C9159BB72C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6089" y="468508"/>
            <a:ext cx="625956" cy="628049"/>
          </a:xfrm>
          <a:prstGeom prst="rect">
            <a:avLst/>
          </a:prstGeom>
        </p:spPr>
      </p:pic>
      <p:pic>
        <p:nvPicPr>
          <p:cNvPr id="183" name="Billede 182">
            <a:extLst>
              <a:ext uri="{FF2B5EF4-FFF2-40B4-BE49-F238E27FC236}">
                <a16:creationId xmlns:a16="http://schemas.microsoft.com/office/drawing/2014/main" id="{7FF60C1D-B025-D7E2-4B1C-39E449D30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14" y="4269885"/>
            <a:ext cx="896844" cy="437591"/>
          </a:xfrm>
          <a:prstGeom prst="rect">
            <a:avLst/>
          </a:prstGeom>
        </p:spPr>
      </p:pic>
      <p:sp>
        <p:nvSpPr>
          <p:cNvPr id="184" name="object 3">
            <a:extLst>
              <a:ext uri="{FF2B5EF4-FFF2-40B4-BE49-F238E27FC236}">
                <a16:creationId xmlns:a16="http://schemas.microsoft.com/office/drawing/2014/main" id="{A1E6D701-17E0-99AA-8BF2-938A1E957871}"/>
              </a:ext>
            </a:extLst>
          </p:cNvPr>
          <p:cNvSpPr txBox="1"/>
          <p:nvPr/>
        </p:nvSpPr>
        <p:spPr>
          <a:xfrm>
            <a:off x="517270" y="2160861"/>
            <a:ext cx="935707" cy="31373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1" b="0" i="0" u="none" strike="noStrike" kern="0" cap="none" spc="-5" normalizeH="0" baseline="0" noProof="0">
                <a:ln>
                  <a:noFill/>
                </a:ln>
                <a:solidFill>
                  <a:srgbClr val="6BAF84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Praktisk</a:t>
            </a:r>
            <a:endParaRPr kumimoji="0" sz="200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85" name="object 179">
            <a:extLst>
              <a:ext uri="{FF2B5EF4-FFF2-40B4-BE49-F238E27FC236}">
                <a16:creationId xmlns:a16="http://schemas.microsoft.com/office/drawing/2014/main" id="{DA822594-B1DD-CF42-219E-0CB4604CC617}"/>
              </a:ext>
            </a:extLst>
          </p:cNvPr>
          <p:cNvSpPr txBox="1">
            <a:spLocks/>
          </p:cNvSpPr>
          <p:nvPr/>
        </p:nvSpPr>
        <p:spPr>
          <a:xfrm>
            <a:off x="517270" y="2398149"/>
            <a:ext cx="5129060" cy="157129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4400" b="0" i="0">
                <a:solidFill>
                  <a:srgbClr val="1E5A4A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l" defTabSz="4158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1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Webinaret optages og vil være tilgængeligt på vores hjemmeside efterfølgende</a:t>
            </a:r>
          </a:p>
          <a:p>
            <a:pPr marL="155951" marR="0" lvl="0" indent="-155951" algn="l" defTabSz="4158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001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1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Materiale fra dagens webinar vil ligeledes være tilgængeligt på vores hjemmeside</a:t>
            </a:r>
          </a:p>
          <a:p>
            <a:pPr marL="155951" marR="0" lvl="0" indent="-155951" algn="l" defTabSz="4158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001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64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1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Spørgsmål, tanker og refleksioner opsamles via Padlet</a:t>
            </a:r>
            <a:br>
              <a:rPr kumimoji="0" lang="da-DK" sz="1001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da-DK" sz="10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6" name="object 3">
            <a:extLst>
              <a:ext uri="{FF2B5EF4-FFF2-40B4-BE49-F238E27FC236}">
                <a16:creationId xmlns:a16="http://schemas.microsoft.com/office/drawing/2014/main" id="{9A85DA52-F25C-F331-D487-E08AA8363207}"/>
              </a:ext>
            </a:extLst>
          </p:cNvPr>
          <p:cNvSpPr txBox="1"/>
          <p:nvPr/>
        </p:nvSpPr>
        <p:spPr>
          <a:xfrm>
            <a:off x="6785937" y="2868184"/>
            <a:ext cx="935707" cy="31373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1" b="0" i="0" u="none" strike="noStrike" kern="0" cap="none" spc="-5" normalizeH="0" baseline="0" noProof="0">
                <a:ln>
                  <a:noFill/>
                </a:ln>
                <a:solidFill>
                  <a:srgbClr val="6BAF84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Padlet:</a:t>
            </a:r>
            <a:endParaRPr kumimoji="0" sz="200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6" name="Grafik 5" descr="Internet med massiv udfyldning">
            <a:hlinkClick r:id="rId5"/>
            <a:extLst>
              <a:ext uri="{FF2B5EF4-FFF2-40B4-BE49-F238E27FC236}">
                <a16:creationId xmlns:a16="http://schemas.microsoft.com/office/drawing/2014/main" id="{D67E2C43-A6B6-50E7-0209-745458E34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4717" y="2904450"/>
            <a:ext cx="415870" cy="415870"/>
          </a:xfrm>
          <a:prstGeom prst="rect">
            <a:avLst/>
          </a:prstGeom>
        </p:spPr>
      </p:pic>
      <p:pic>
        <p:nvPicPr>
          <p:cNvPr id="10" name="Grafik 9" descr="Videokamera med massiv udfyldning">
            <a:hlinkClick r:id="rId5"/>
            <a:extLst>
              <a:ext uri="{FF2B5EF4-FFF2-40B4-BE49-F238E27FC236}">
                <a16:creationId xmlns:a16="http://schemas.microsoft.com/office/drawing/2014/main" id="{92197BAF-BBFC-7691-78AE-70A23E076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5303" y="2266663"/>
            <a:ext cx="415870" cy="41587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A2C55BB-8B38-D491-3DC6-9C9767DBB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5937" y="3259112"/>
            <a:ext cx="1428958" cy="1434551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91F33B57-0818-2E08-3CC1-F59EF4FF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70" y="865050"/>
            <a:ext cx="4443350" cy="507831"/>
          </a:xfrm>
        </p:spPr>
        <p:txBody>
          <a:bodyPr/>
          <a:lstStyle/>
          <a:p>
            <a:r>
              <a:rPr lang="da-DK" sz="3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Tak for i dag</a:t>
            </a:r>
          </a:p>
        </p:txBody>
      </p:sp>
    </p:spTree>
    <p:extLst>
      <p:ext uri="{BB962C8B-B14F-4D97-AF65-F5344CB8AC3E}">
        <p14:creationId xmlns:p14="http://schemas.microsoft.com/office/powerpoint/2010/main" val="34103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2A50B0-6A5B-DEDC-AC5A-2CE348C3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FAE36D3-FEFE-A591-5A7D-A05D517433D4}"/>
              </a:ext>
            </a:extLst>
          </p:cNvPr>
          <p:cNvSpPr/>
          <p:nvPr/>
        </p:nvSpPr>
        <p:spPr>
          <a:xfrm>
            <a:off x="314533" y="314357"/>
            <a:ext cx="8514933" cy="4514786"/>
          </a:xfrm>
          <a:custGeom>
            <a:avLst/>
            <a:gdLst/>
            <a:ahLst/>
            <a:cxnLst/>
            <a:rect l="l" t="t" r="r" b="b"/>
            <a:pathLst>
              <a:path w="18722340" h="9926955">
                <a:moveTo>
                  <a:pt x="18596658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9800748"/>
                </a:lnTo>
                <a:lnTo>
                  <a:pt x="9874" y="9849655"/>
                </a:lnTo>
                <a:lnTo>
                  <a:pt x="36803" y="9889595"/>
                </a:lnTo>
                <a:lnTo>
                  <a:pt x="76743" y="9916524"/>
                </a:lnTo>
                <a:lnTo>
                  <a:pt x="125650" y="9926399"/>
                </a:lnTo>
                <a:lnTo>
                  <a:pt x="18596658" y="9926399"/>
                </a:lnTo>
                <a:lnTo>
                  <a:pt x="18645570" y="9916524"/>
                </a:lnTo>
                <a:lnTo>
                  <a:pt x="18685509" y="9889595"/>
                </a:lnTo>
                <a:lnTo>
                  <a:pt x="18712436" y="9849655"/>
                </a:lnTo>
                <a:lnTo>
                  <a:pt x="18722309" y="9800748"/>
                </a:lnTo>
                <a:lnTo>
                  <a:pt x="18722309" y="125650"/>
                </a:lnTo>
                <a:lnTo>
                  <a:pt x="18712436" y="76743"/>
                </a:lnTo>
                <a:lnTo>
                  <a:pt x="18685509" y="36803"/>
                </a:lnTo>
                <a:lnTo>
                  <a:pt x="18645570" y="9874"/>
                </a:lnTo>
                <a:lnTo>
                  <a:pt x="18596658" y="0"/>
                </a:lnTo>
                <a:close/>
              </a:path>
            </a:pathLst>
          </a:custGeom>
          <a:solidFill>
            <a:srgbClr val="1E5A4A"/>
          </a:solidFill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19" kern="0">
              <a:solidFill>
                <a:sysClr val="windowText" lastClr="000000"/>
              </a:solidFill>
            </a:endParaRPr>
          </a:p>
        </p:txBody>
      </p:sp>
      <p:pic>
        <p:nvPicPr>
          <p:cNvPr id="182" name="object 24">
            <a:extLst>
              <a:ext uri="{FF2B5EF4-FFF2-40B4-BE49-F238E27FC236}">
                <a16:creationId xmlns:a16="http://schemas.microsoft.com/office/drawing/2014/main" id="{15515D02-EDA5-6626-7D77-F6B485C8A4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6089" y="468508"/>
            <a:ext cx="625956" cy="628049"/>
          </a:xfrm>
          <a:prstGeom prst="rect">
            <a:avLst/>
          </a:prstGeom>
        </p:spPr>
      </p:pic>
      <p:pic>
        <p:nvPicPr>
          <p:cNvPr id="183" name="Billede 182">
            <a:extLst>
              <a:ext uri="{FF2B5EF4-FFF2-40B4-BE49-F238E27FC236}">
                <a16:creationId xmlns:a16="http://schemas.microsoft.com/office/drawing/2014/main" id="{35FA2192-F6A1-ACEE-D11B-BA3BA952F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14" y="4269885"/>
            <a:ext cx="896844" cy="437591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B5C50F7-CA71-F307-1074-679F35FBB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6089" y="4033539"/>
            <a:ext cx="713524" cy="71631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EA50A87-A33E-028F-206A-DB451BE38497}"/>
              </a:ext>
            </a:extLst>
          </p:cNvPr>
          <p:cNvSpPr txBox="1"/>
          <p:nvPr/>
        </p:nvSpPr>
        <p:spPr>
          <a:xfrm>
            <a:off x="426549" y="810475"/>
            <a:ext cx="48980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300" ker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Ældrelov &amp; Helhedspleje</a:t>
            </a:r>
            <a:endParaRPr lang="da-DK" sz="330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38FDF44-574F-6DFD-0D0C-48453CA13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49" y="1676020"/>
            <a:ext cx="8256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900" b="1" i="0" u="none" strike="noStrike" cap="none" normalizeH="0" baseline="0">
                <a:ln>
                  <a:noFill/>
                </a:ln>
                <a:solidFill>
                  <a:srgbClr val="A6927D"/>
                </a:solidFill>
                <a:effectLst/>
                <a:latin typeface="Roboto  "/>
              </a:rPr>
              <a:t>Fokus på forebyggelse og selvhjulpenhed (§ 4-6)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900">
                <a:solidFill>
                  <a:schemeClr val="bg1"/>
                </a:solidFill>
                <a:latin typeface="Roboto  "/>
              </a:rPr>
              <a:t>Ældrel</a:t>
            </a:r>
            <a:r>
              <a:rPr kumimoji="0" lang="da-DK" altLang="da-DK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oven lægger vægt på at </a:t>
            </a:r>
            <a:r>
              <a:rPr kumimoji="0" lang="da-DK" altLang="da-DK" sz="900" b="1" u="none" strike="noStrike" cap="none" normalizeH="0" baseline="0">
                <a:ln>
                  <a:noFill/>
                </a:ln>
                <a:solidFill>
                  <a:srgbClr val="9BBB59"/>
                </a:solidFill>
                <a:effectLst/>
                <a:latin typeface="Roboto  "/>
              </a:rPr>
              <a:t>forhindre funktionstab </a:t>
            </a:r>
            <a:r>
              <a:rPr kumimoji="0" lang="da-DK" altLang="da-DK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og støtte de ældre, så de 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videst muligt omfang kan leve et </a:t>
            </a:r>
            <a:r>
              <a:rPr kumimoji="0" 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selvstændigt og meningsfuldt liv</a:t>
            </a:r>
            <a:r>
              <a:rPr kumimoji="0" 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da-DK" altLang="da-DK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Roboto  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1752A6CA-109B-620D-2472-C869C5DE8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40" y="2546825"/>
            <a:ext cx="82547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900" b="1" i="0" u="none" strike="noStrike" cap="none" normalizeH="0" baseline="0">
                <a:ln>
                  <a:noFill/>
                </a:ln>
                <a:solidFill>
                  <a:srgbClr val="A6927D"/>
                </a:solidFill>
                <a:effectLst/>
                <a:latin typeface="Roboto  "/>
              </a:rPr>
              <a:t>Styrket faglighed og tillid til medarbejderne (§ 1, stk. 2 nr. 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900">
                <a:solidFill>
                  <a:schemeClr val="bg1"/>
                </a:solidFill>
                <a:latin typeface="Roboto  "/>
              </a:rPr>
              <a:t>Ældrel</a:t>
            </a:r>
            <a:r>
              <a:rPr kumimoji="0" lang="da-DK" altLang="da-DK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oven ønsker at </a:t>
            </a:r>
            <a:r>
              <a:rPr kumimoji="0" lang="da-DK" altLang="da-DK" sz="9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støtte</a:t>
            </a:r>
            <a:r>
              <a:rPr kumimoji="0" lang="da-DK" altLang="da-DK" sz="900" b="1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 </a:t>
            </a:r>
            <a:r>
              <a:rPr kumimoji="0" lang="da-DK" altLang="da-DK" sz="900" b="1" u="none" strike="noStrike" cap="none" normalizeH="0" baseline="0">
                <a:ln>
                  <a:noFill/>
                </a:ln>
                <a:solidFill>
                  <a:srgbClr val="9BBB59"/>
                </a:solidFill>
                <a:effectLst/>
                <a:latin typeface="Roboto  "/>
              </a:rPr>
              <a:t>fagligheden i ældreplejen</a:t>
            </a:r>
            <a:r>
              <a:rPr kumimoji="0" lang="da-DK" altLang="da-DK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, ved at give medarbejderne frihed til at tilpasse hjælpen i dialog med borgeren.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D235A19-E157-2317-BE9E-DB2B7E969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03" y="3417630"/>
            <a:ext cx="82569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900" b="1" i="0" u="none" strike="noStrike" cap="none" normalizeH="0" baseline="0">
                <a:ln>
                  <a:noFill/>
                </a:ln>
                <a:solidFill>
                  <a:srgbClr val="A6927D"/>
                </a:solidFill>
                <a:effectLst/>
                <a:latin typeface="Roboto  "/>
              </a:rPr>
              <a:t>Understøttelse af helhedspleje med træning som integreret indsats (§ 10-11)</a:t>
            </a:r>
          </a:p>
          <a:p>
            <a:pPr lvl="0" defTabSz="914400"/>
            <a:r>
              <a:rPr kumimoji="0" lang="da-DK" altLang="da-DK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Ældreloven introducerer </a:t>
            </a:r>
            <a:r>
              <a:rPr kumimoji="0" lang="da-DK" altLang="da-DK" sz="900" b="1" i="1" u="none" strike="noStrike" cap="none" normalizeH="0" baseline="0">
                <a:ln>
                  <a:noFill/>
                </a:ln>
                <a:solidFill>
                  <a:srgbClr val="9BBB59"/>
                </a:solidFill>
                <a:effectLst/>
                <a:latin typeface="Roboto  "/>
              </a:rPr>
              <a:t>helhedspleje</a:t>
            </a:r>
            <a:r>
              <a:rPr kumimoji="0" lang="da-DK" altLang="da-DK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Roboto  "/>
              </a:rPr>
              <a:t> som ét samlet, fleksibelt forløb, hvor forebyggende, </a:t>
            </a:r>
            <a:r>
              <a:rPr lang="da-DK" altLang="da-DK" sz="900">
                <a:solidFill>
                  <a:schemeClr val="bg1"/>
                </a:solidFill>
                <a:latin typeface="Roboto  "/>
              </a:rPr>
              <a:t>vedligeholdende og rehabiliterende sigte bliver gennemgående.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86D5F90-F809-519A-4913-41525A35902E}"/>
              </a:ext>
            </a:extLst>
          </p:cNvPr>
          <p:cNvSpPr txBox="1"/>
          <p:nvPr/>
        </p:nvSpPr>
        <p:spPr>
          <a:xfrm>
            <a:off x="426549" y="2006117"/>
            <a:ext cx="8263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👉 Ved hjælp af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data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og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systematisk træning </a:t>
            </a:r>
            <a:r>
              <a:rPr lang="da-DK" altLang="da-DK" sz="900">
                <a:solidFill>
                  <a:schemeClr val="bg1"/>
                </a:solidFill>
                <a:latin typeface="Roboto  "/>
              </a:rPr>
              <a:t>vil</a:t>
            </a:r>
            <a:r>
              <a:rPr kumimoji="0" lang="da-DK" altLang="da-DK" sz="9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d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e borgere, </a:t>
            </a:r>
            <a:r>
              <a:rPr kumimoji="0" lang="da-DK" altLang="da-DK" sz="9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der har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potentiale til at bevare eller genvinde funktionsevne </a:t>
            </a:r>
            <a:r>
              <a:rPr kumimoji="0" lang="da-DK" altLang="da-DK" sz="9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kunne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</a:t>
            </a:r>
            <a:r>
              <a:rPr lang="da-DK" altLang="da-DK" sz="900">
                <a:solidFill>
                  <a:prstClr val="white"/>
                </a:solidFill>
                <a:latin typeface="Roboto  "/>
              </a:rPr>
              <a:t>identificeres og aktiveres 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– og effekterne vil kunne dokumenteres sideløbende.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57A42BD-A818-FCE0-5C53-3ECBCE877C95}"/>
              </a:ext>
            </a:extLst>
          </p:cNvPr>
          <p:cNvSpPr txBox="1"/>
          <p:nvPr/>
        </p:nvSpPr>
        <p:spPr>
          <a:xfrm>
            <a:off x="426549" y="2902867"/>
            <a:ext cx="82569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👉 Ved brug af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data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og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systematisk træning </a:t>
            </a:r>
            <a:r>
              <a:rPr kumimoji="0" lang="da-DK" altLang="da-DK" sz="9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kan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medarbejderne</a:t>
            </a:r>
            <a:r>
              <a:rPr lang="da-DK" altLang="da-DK" sz="900">
                <a:solidFill>
                  <a:prstClr val="white"/>
                </a:solidFill>
                <a:latin typeface="Roboto  "/>
              </a:rPr>
              <a:t> gives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evidensbaserede forslag til træning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, men det er medarbejderen, der – i dialog med borgeren og tværfaglige samarbejdspartnere – vurderer, hvordan indsatsen bedst tilpasses. Dette kan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styrke</a:t>
            </a:r>
            <a:r>
              <a:rPr kumimoji="0" lang="da-DK" altLang="da-DK" sz="900" b="1" i="0" u="none" strike="noStrike" kern="1200" cap="none" spc="0" normalizeH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den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faglige autonomi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, dokumentation og refleksion.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12008D16-A6D2-76B8-077B-92F6BFCDD37D}"/>
              </a:ext>
            </a:extLst>
          </p:cNvPr>
          <p:cNvSpPr txBox="1"/>
          <p:nvPr/>
        </p:nvSpPr>
        <p:spPr>
          <a:xfrm>
            <a:off x="426549" y="3773672"/>
            <a:ext cx="82569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👉 Dette kalder på individuelt tilpasset træning som en del af den hverdagsrehabilitering, der </a:t>
            </a:r>
            <a:r>
              <a:rPr kumimoji="0" lang="da-DK" altLang="da-DK" sz="9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bør indgå direkte i alle kommunernes pleje- og omsorgsforløb.</a:t>
            </a: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 "/>
                <a:ea typeface="+mn-ea"/>
                <a:cs typeface="+mn-cs"/>
              </a:rPr>
              <a:t> </a:t>
            </a:r>
            <a:endParaRPr kumimoji="0" lang="da-DK" altLang="da-DK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8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4E9A1-B160-4CAA-0664-1A024F57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53" y="1531979"/>
            <a:ext cx="3884984" cy="1503255"/>
          </a:xfrm>
        </p:spPr>
        <p:txBody>
          <a:bodyPr/>
          <a:lstStyle/>
          <a:p>
            <a:r>
              <a:rPr lang="da-DK">
                <a:solidFill>
                  <a:schemeClr val="bg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Målgruppe og forløbstype </a:t>
            </a:r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D7541D2-FEE9-D2CB-7212-CF1B072D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493" y="3972705"/>
            <a:ext cx="774120" cy="7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45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14B02-DA4C-CAC9-9921-FAF60FEE3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AB3AC34-E789-FDB4-38B5-04D0FAECAC02}"/>
              </a:ext>
            </a:extLst>
          </p:cNvPr>
          <p:cNvSpPr/>
          <p:nvPr/>
        </p:nvSpPr>
        <p:spPr>
          <a:xfrm>
            <a:off x="5163127" y="3334344"/>
            <a:ext cx="1855204" cy="1640768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5869" eaLnBrk="1" fontAlgn="auto" hangingPunct="1">
              <a:spcBef>
                <a:spcPts val="0"/>
              </a:spcBef>
              <a:spcAft>
                <a:spcPts val="0"/>
              </a:spcAft>
            </a:pPr>
            <a:endParaRPr lang="da-DK" sz="819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9A7F0A7-5440-F655-CD85-0966D368B4BE}"/>
              </a:ext>
            </a:extLst>
          </p:cNvPr>
          <p:cNvSpPr/>
          <p:nvPr/>
        </p:nvSpPr>
        <p:spPr>
          <a:xfrm>
            <a:off x="2455549" y="983505"/>
            <a:ext cx="3640312" cy="344391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15869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da-DK" sz="1200" kern="10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72" name="Digital tværfaglighed kan frisætte træningsrollen">
            <a:extLst>
              <a:ext uri="{FF2B5EF4-FFF2-40B4-BE49-F238E27FC236}">
                <a16:creationId xmlns:a16="http://schemas.microsoft.com/office/drawing/2014/main" id="{6ADDF10C-1FD9-284B-3278-5EE4ACB506F4}"/>
              </a:ext>
            </a:extLst>
          </p:cNvPr>
          <p:cNvSpPr txBox="1"/>
          <p:nvPr/>
        </p:nvSpPr>
        <p:spPr>
          <a:xfrm>
            <a:off x="2776738" y="497624"/>
            <a:ext cx="4257769" cy="844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9047" tIns="19047" rIns="19047" bIns="19047"/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454546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 defTabSz="207925" eaLnBrk="1" fontAlgn="auto" hangingPunct="1">
              <a:spcAft>
                <a:spcPts val="0"/>
              </a:spcAft>
            </a:pPr>
            <a:endParaRPr sz="2250" kern="0"/>
          </a:p>
        </p:txBody>
      </p:sp>
      <p:pic>
        <p:nvPicPr>
          <p:cNvPr id="23" name="object 24">
            <a:extLst>
              <a:ext uri="{FF2B5EF4-FFF2-40B4-BE49-F238E27FC236}">
                <a16:creationId xmlns:a16="http://schemas.microsoft.com/office/drawing/2014/main" id="{463A7FED-D2F7-150B-AC80-D6B1C5AB1A8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30175" y="501833"/>
            <a:ext cx="625912" cy="628005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36081342-1335-355D-18FF-BCF880881894}"/>
              </a:ext>
            </a:extLst>
          </p:cNvPr>
          <p:cNvSpPr/>
          <p:nvPr/>
        </p:nvSpPr>
        <p:spPr>
          <a:xfrm>
            <a:off x="4967086" y="889428"/>
            <a:ext cx="2575225" cy="231484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586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200" kern="0">
                <a:solidFill>
                  <a:sysClr val="windowText" lastClr="000000"/>
                </a:solidFill>
                <a:latin typeface="Calibri"/>
              </a:rPr>
              <a:t>§140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9BD60B-4F80-14D4-250E-6D4969194012}"/>
              </a:ext>
            </a:extLst>
          </p:cNvPr>
          <p:cNvSpPr/>
          <p:nvPr/>
        </p:nvSpPr>
        <p:spPr>
          <a:xfrm>
            <a:off x="207608" y="1884992"/>
            <a:ext cx="2136252" cy="210005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5869" eaLnBrk="1" fontAlgn="auto" hangingPunct="1">
              <a:spcBef>
                <a:spcPts val="0"/>
              </a:spcBef>
              <a:spcAft>
                <a:spcPts val="0"/>
              </a:spcAft>
            </a:pPr>
            <a:endParaRPr lang="da-DK" sz="819" kern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D55655DA-8B41-CEB4-7BCC-FEC336475F66}"/>
              </a:ext>
            </a:extLst>
          </p:cNvPr>
          <p:cNvCxnSpPr>
            <a:cxnSpLocks/>
          </p:cNvCxnSpPr>
          <p:nvPr/>
        </p:nvCxnSpPr>
        <p:spPr>
          <a:xfrm>
            <a:off x="6683367" y="966178"/>
            <a:ext cx="0" cy="215302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ACFBA41C-A485-AE9E-3FBF-FE5997F1607D}"/>
              </a:ext>
            </a:extLst>
          </p:cNvPr>
          <p:cNvSpPr txBox="1"/>
          <p:nvPr/>
        </p:nvSpPr>
        <p:spPr>
          <a:xfrm>
            <a:off x="6683367" y="2051136"/>
            <a:ext cx="8632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Digitalisering 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32EAE9C3-FA5F-6A91-3EA4-FEC702196C8C}"/>
              </a:ext>
            </a:extLst>
          </p:cNvPr>
          <p:cNvSpPr txBox="1"/>
          <p:nvPr/>
        </p:nvSpPr>
        <p:spPr>
          <a:xfrm>
            <a:off x="6683368" y="1454123"/>
            <a:ext cx="7156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Højeste </a:t>
            </a:r>
            <a:r>
              <a:rPr lang="da-DK" sz="1000" err="1"/>
              <a:t>funktions-evne</a:t>
            </a:r>
            <a:r>
              <a:rPr lang="da-DK" sz="1000"/>
              <a:t> </a:t>
            </a:r>
            <a:r>
              <a:rPr lang="da-DK" sz="1000">
                <a:sym typeface="Wingdings" panose="05000000000000000000" pitchFamily="2" charset="2"/>
              </a:rPr>
              <a:t></a:t>
            </a:r>
            <a:endParaRPr lang="da-DK" sz="1000"/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DE2DE38D-078A-36CC-2E9F-8749FA2B77A0}"/>
              </a:ext>
            </a:extLst>
          </p:cNvPr>
          <p:cNvSpPr txBox="1"/>
          <p:nvPr/>
        </p:nvSpPr>
        <p:spPr>
          <a:xfrm>
            <a:off x="5115035" y="2069579"/>
            <a:ext cx="97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Ikke </a:t>
            </a:r>
            <a:r>
              <a:rPr lang="da-DK" sz="1000" err="1"/>
              <a:t>digitaliserbare</a:t>
            </a:r>
            <a:endParaRPr lang="da-DK" sz="1000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ECA49B56-5EBB-F70D-3D78-F3AE26FFE7EC}"/>
              </a:ext>
            </a:extLst>
          </p:cNvPr>
          <p:cNvSpPr txBox="1"/>
          <p:nvPr/>
        </p:nvSpPr>
        <p:spPr>
          <a:xfrm>
            <a:off x="5621902" y="3455026"/>
            <a:ext cx="1081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Socialområdet</a:t>
            </a: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3394C429-448B-8FE8-0F38-63BB744B73AD}"/>
              </a:ext>
            </a:extLst>
          </p:cNvPr>
          <p:cNvSpPr txBox="1"/>
          <p:nvPr/>
        </p:nvSpPr>
        <p:spPr>
          <a:xfrm>
            <a:off x="741681" y="2004913"/>
            <a:ext cx="1126601" cy="72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Aktivitetscenter, Faldforebyggelse,</a:t>
            </a:r>
            <a:br>
              <a:rPr kumimoji="0" lang="da-DK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a-DK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Hjælpemidler,</a:t>
            </a:r>
            <a:br>
              <a:rPr kumimoji="0" lang="da-DK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a-DK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Forebyggende hjemmebesøg</a:t>
            </a:r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FFDFED50-9259-5EE5-E912-2F9512FE04E5}"/>
              </a:ext>
            </a:extLst>
          </p:cNvPr>
          <p:cNvSpPr/>
          <p:nvPr/>
        </p:nvSpPr>
        <p:spPr>
          <a:xfrm>
            <a:off x="5278329" y="1276099"/>
            <a:ext cx="816449" cy="1901825"/>
          </a:xfrm>
          <a:custGeom>
            <a:avLst/>
            <a:gdLst>
              <a:gd name="connsiteX0" fmla="*/ 0 w 816449"/>
              <a:gd name="connsiteY0" fmla="*/ 0 h 1901825"/>
              <a:gd name="connsiteX1" fmla="*/ 149225 w 816449"/>
              <a:gd name="connsiteY1" fmla="*/ 101600 h 1901825"/>
              <a:gd name="connsiteX2" fmla="*/ 263525 w 816449"/>
              <a:gd name="connsiteY2" fmla="*/ 206375 h 1901825"/>
              <a:gd name="connsiteX3" fmla="*/ 374650 w 816449"/>
              <a:gd name="connsiteY3" fmla="*/ 314325 h 1901825"/>
              <a:gd name="connsiteX4" fmla="*/ 498475 w 816449"/>
              <a:gd name="connsiteY4" fmla="*/ 466725 h 1901825"/>
              <a:gd name="connsiteX5" fmla="*/ 609600 w 816449"/>
              <a:gd name="connsiteY5" fmla="*/ 641350 h 1901825"/>
              <a:gd name="connsiteX6" fmla="*/ 714375 w 816449"/>
              <a:gd name="connsiteY6" fmla="*/ 857250 h 1901825"/>
              <a:gd name="connsiteX7" fmla="*/ 777875 w 816449"/>
              <a:gd name="connsiteY7" fmla="*/ 1069975 h 1901825"/>
              <a:gd name="connsiteX8" fmla="*/ 806450 w 816449"/>
              <a:gd name="connsiteY8" fmla="*/ 1260475 h 1901825"/>
              <a:gd name="connsiteX9" fmla="*/ 815975 w 816449"/>
              <a:gd name="connsiteY9" fmla="*/ 1520825 h 1901825"/>
              <a:gd name="connsiteX10" fmla="*/ 793750 w 816449"/>
              <a:gd name="connsiteY10" fmla="*/ 1746250 h 1901825"/>
              <a:gd name="connsiteX11" fmla="*/ 749300 w 816449"/>
              <a:gd name="connsiteY11" fmla="*/ 1901825 h 190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6449" h="1901825">
                <a:moveTo>
                  <a:pt x="0" y="0"/>
                </a:moveTo>
                <a:cubicBezTo>
                  <a:pt x="52652" y="33602"/>
                  <a:pt x="105304" y="67204"/>
                  <a:pt x="149225" y="101600"/>
                </a:cubicBezTo>
                <a:cubicBezTo>
                  <a:pt x="193146" y="135996"/>
                  <a:pt x="225954" y="170921"/>
                  <a:pt x="263525" y="206375"/>
                </a:cubicBezTo>
                <a:cubicBezTo>
                  <a:pt x="301096" y="241829"/>
                  <a:pt x="335492" y="270933"/>
                  <a:pt x="374650" y="314325"/>
                </a:cubicBezTo>
                <a:cubicBezTo>
                  <a:pt x="413808" y="357717"/>
                  <a:pt x="459317" y="412221"/>
                  <a:pt x="498475" y="466725"/>
                </a:cubicBezTo>
                <a:cubicBezTo>
                  <a:pt x="537633" y="521229"/>
                  <a:pt x="573617" y="576263"/>
                  <a:pt x="609600" y="641350"/>
                </a:cubicBezTo>
                <a:cubicBezTo>
                  <a:pt x="645583" y="706437"/>
                  <a:pt x="686329" y="785813"/>
                  <a:pt x="714375" y="857250"/>
                </a:cubicBezTo>
                <a:cubicBezTo>
                  <a:pt x="742421" y="928687"/>
                  <a:pt x="762529" y="1002771"/>
                  <a:pt x="777875" y="1069975"/>
                </a:cubicBezTo>
                <a:cubicBezTo>
                  <a:pt x="793221" y="1137179"/>
                  <a:pt x="800100" y="1185333"/>
                  <a:pt x="806450" y="1260475"/>
                </a:cubicBezTo>
                <a:cubicBezTo>
                  <a:pt x="812800" y="1335617"/>
                  <a:pt x="818092" y="1439863"/>
                  <a:pt x="815975" y="1520825"/>
                </a:cubicBezTo>
                <a:cubicBezTo>
                  <a:pt x="813858" y="1601787"/>
                  <a:pt x="804863" y="1682750"/>
                  <a:pt x="793750" y="1746250"/>
                </a:cubicBezTo>
                <a:cubicBezTo>
                  <a:pt x="782638" y="1809750"/>
                  <a:pt x="765969" y="1855787"/>
                  <a:pt x="749300" y="1901825"/>
                </a:cubicBezTo>
              </a:path>
            </a:pathLst>
          </a:cu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B71A526-D49C-7E30-AC3F-3855F01E1E70}"/>
              </a:ext>
            </a:extLst>
          </p:cNvPr>
          <p:cNvSpPr txBox="1"/>
          <p:nvPr/>
        </p:nvSpPr>
        <p:spPr>
          <a:xfrm>
            <a:off x="309569" y="506020"/>
            <a:ext cx="5478129" cy="357055"/>
          </a:xfrm>
          <a:prstGeom prst="rect">
            <a:avLst/>
          </a:prstGeom>
        </p:spPr>
        <p:txBody>
          <a:bodyPr vert="horz" wrap="square" lIns="0" tIns="39277" rIns="0" bIns="0" rtlCol="0">
            <a:spAutoFit/>
          </a:bodyPr>
          <a:lstStyle/>
          <a:p>
            <a:pPr marL="5776" marR="2310" defTabSz="415869" eaLnBrk="1" fontAlgn="auto" hangingPunct="1">
              <a:lnSpc>
                <a:spcPts val="2183"/>
              </a:lnSpc>
              <a:spcBef>
                <a:spcPts val="309"/>
              </a:spcBef>
              <a:spcAft>
                <a:spcPts val="0"/>
              </a:spcAft>
            </a:pPr>
            <a:r>
              <a:rPr lang="da-DK" sz="3300" kern="0" spc="-16">
                <a:solidFill>
                  <a:srgbClr val="1D5A4A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Målgrupper</a:t>
            </a:r>
            <a:r>
              <a:rPr lang="da-DK" sz="2001" kern="0" spc="-16">
                <a:solidFill>
                  <a:srgbClr val="1D5A4A"/>
                </a:solidFill>
                <a:latin typeface="Roboto"/>
                <a:cs typeface="Roboto"/>
              </a:rPr>
              <a:t> for </a:t>
            </a:r>
            <a:r>
              <a:rPr lang="da-DK" sz="2001" kern="0" spc="-16" err="1">
                <a:solidFill>
                  <a:srgbClr val="1D5A4A"/>
                </a:solidFill>
                <a:latin typeface="Roboto"/>
                <a:cs typeface="Roboto"/>
              </a:rPr>
              <a:t>Digi</a:t>
            </a:r>
            <a:r>
              <a:rPr lang="da-DK" sz="2001" kern="0" spc="-16">
                <a:solidFill>
                  <a:srgbClr val="1D5A4A"/>
                </a:solidFill>
                <a:latin typeface="Roboto"/>
                <a:cs typeface="Roboto"/>
              </a:rPr>
              <a:t>-træning - ældreloven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444A041E-CDD0-7081-8B2F-6C31688010FC}"/>
              </a:ext>
            </a:extLst>
          </p:cNvPr>
          <p:cNvSpPr/>
          <p:nvPr/>
        </p:nvSpPr>
        <p:spPr>
          <a:xfrm>
            <a:off x="321" y="580984"/>
            <a:ext cx="221508" cy="45341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pPr defTabSz="415869" eaLnBrk="1" fontAlgn="auto" hangingPunct="1">
              <a:spcBef>
                <a:spcPts val="0"/>
              </a:spcBef>
              <a:spcAft>
                <a:spcPts val="0"/>
              </a:spcAft>
            </a:pPr>
            <a:endParaRPr sz="819" kern="0">
              <a:solidFill>
                <a:sysClr val="windowText" lastClr="000000"/>
              </a:solidFill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45B1675-986B-0389-462B-693546AF6C29}"/>
              </a:ext>
            </a:extLst>
          </p:cNvPr>
          <p:cNvSpPr txBox="1"/>
          <p:nvPr/>
        </p:nvSpPr>
        <p:spPr>
          <a:xfrm>
            <a:off x="3640217" y="1085518"/>
            <a:ext cx="1265405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5869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400" kern="100">
                <a:solidFill>
                  <a:schemeClr val="tx1"/>
                </a:solidFill>
                <a:latin typeface="Calibri"/>
              </a:rPr>
              <a:t>Hjemmepleje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2B6E48C-BB62-A61D-6F18-2F0A8C2B40D8}"/>
              </a:ext>
            </a:extLst>
          </p:cNvPr>
          <p:cNvSpPr/>
          <p:nvPr/>
        </p:nvSpPr>
        <p:spPr>
          <a:xfrm>
            <a:off x="7127621" y="2775697"/>
            <a:ext cx="1855204" cy="1640768"/>
          </a:xfrm>
          <a:prstGeom prst="ellipse">
            <a:avLst/>
          </a:prstGeom>
          <a:solidFill>
            <a:srgbClr val="A6927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5869" eaLnBrk="1" fontAlgn="auto" hangingPunct="1">
              <a:spcBef>
                <a:spcPts val="0"/>
              </a:spcBef>
              <a:spcAft>
                <a:spcPts val="0"/>
              </a:spcAft>
            </a:pPr>
            <a:endParaRPr lang="da-DK" sz="819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6C877785-4A50-296D-A982-94305244AAD3}"/>
              </a:ext>
            </a:extLst>
          </p:cNvPr>
          <p:cNvSpPr txBox="1"/>
          <p:nvPr/>
        </p:nvSpPr>
        <p:spPr>
          <a:xfrm>
            <a:off x="7727096" y="2895538"/>
            <a:ext cx="1081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Plejebolig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85ABE92-E4D7-DBFF-3FFB-47E0D1EDE607}"/>
              </a:ext>
            </a:extLst>
          </p:cNvPr>
          <p:cNvSpPr txBox="1"/>
          <p:nvPr/>
        </p:nvSpPr>
        <p:spPr>
          <a:xfrm>
            <a:off x="5198706" y="2435280"/>
            <a:ext cx="97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Men </a:t>
            </a:r>
            <a:r>
              <a:rPr lang="da-DK" sz="1000" err="1"/>
              <a:t>delegerbare</a:t>
            </a:r>
            <a:endParaRPr lang="da-DK" sz="100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E2D8708-8AEA-2B3D-2DD3-503C55F9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5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2" grpId="0" animBg="1"/>
      <p:bldP spid="6" grpId="0" animBg="1"/>
      <p:bldP spid="22" grpId="0"/>
      <p:bldP spid="27" grpId="0"/>
      <p:bldP spid="28" grpId="0"/>
      <p:bldP spid="30" grpId="0"/>
      <p:bldP spid="36" grpId="0"/>
      <p:bldP spid="15" grpId="0" animBg="1"/>
      <p:bldP spid="12" grpId="0"/>
      <p:bldP spid="16" grpId="0" animBg="1"/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64FC9F1-00BF-6CF1-C5EE-A899E2AA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2551789-9E4E-0B4E-581A-9051049E1EA1}"/>
              </a:ext>
            </a:extLst>
          </p:cNvPr>
          <p:cNvSpPr/>
          <p:nvPr/>
        </p:nvSpPr>
        <p:spPr>
          <a:xfrm>
            <a:off x="321" y="580984"/>
            <a:ext cx="221509" cy="45341"/>
          </a:xfrm>
          <a:custGeom>
            <a:avLst/>
            <a:gdLst/>
            <a:ahLst/>
            <a:cxnLst/>
            <a:rect l="l" t="t" r="r" b="b"/>
            <a:pathLst>
              <a:path w="487045" h="99694">
                <a:moveTo>
                  <a:pt x="486761" y="0"/>
                </a:moveTo>
                <a:lnTo>
                  <a:pt x="0" y="0"/>
                </a:lnTo>
                <a:lnTo>
                  <a:pt x="0" y="99473"/>
                </a:lnTo>
                <a:lnTo>
                  <a:pt x="486761" y="99473"/>
                </a:lnTo>
                <a:lnTo>
                  <a:pt x="486761" y="0"/>
                </a:lnTo>
                <a:close/>
              </a:path>
            </a:pathLst>
          </a:custGeom>
          <a:solidFill>
            <a:srgbClr val="AC966D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EA9C007-7B48-8846-9AA6-66800766428A}"/>
              </a:ext>
            </a:extLst>
          </p:cNvPr>
          <p:cNvSpPr/>
          <p:nvPr/>
        </p:nvSpPr>
        <p:spPr>
          <a:xfrm flipV="1">
            <a:off x="446071" y="4288997"/>
            <a:ext cx="7952069" cy="20793"/>
          </a:xfrm>
          <a:custGeom>
            <a:avLst/>
            <a:gdLst/>
            <a:ahLst/>
            <a:cxnLst/>
            <a:rect l="l" t="t" r="r" b="b"/>
            <a:pathLst>
              <a:path w="16936085">
                <a:moveTo>
                  <a:pt x="0" y="0"/>
                </a:moveTo>
                <a:lnTo>
                  <a:pt x="16935840" y="0"/>
                </a:lnTo>
              </a:path>
            </a:pathLst>
          </a:custGeom>
          <a:ln w="10125">
            <a:solidFill>
              <a:srgbClr val="97AEA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1117EB3-C4A4-14D2-C925-90711AC17F8A}"/>
              </a:ext>
            </a:extLst>
          </p:cNvPr>
          <p:cNvSpPr/>
          <p:nvPr/>
        </p:nvSpPr>
        <p:spPr>
          <a:xfrm>
            <a:off x="2835436" y="2699206"/>
            <a:ext cx="2900981" cy="1130357"/>
          </a:xfrm>
          <a:custGeom>
            <a:avLst/>
            <a:gdLst/>
            <a:ahLst/>
            <a:cxnLst/>
            <a:rect l="l" t="t" r="r" b="b"/>
            <a:pathLst>
              <a:path w="6378575" h="2485390">
                <a:moveTo>
                  <a:pt x="0" y="2484929"/>
                </a:moveTo>
                <a:lnTo>
                  <a:pt x="6378371" y="0"/>
                </a:lnTo>
              </a:path>
            </a:pathLst>
          </a:custGeom>
          <a:ln w="40490">
            <a:solidFill>
              <a:srgbClr val="AC966D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48271DC-D38F-1FAF-3720-CDE44669CBD2}"/>
              </a:ext>
            </a:extLst>
          </p:cNvPr>
          <p:cNvSpPr/>
          <p:nvPr/>
        </p:nvSpPr>
        <p:spPr>
          <a:xfrm>
            <a:off x="2763037" y="1342931"/>
            <a:ext cx="0" cy="3114402"/>
          </a:xfrm>
          <a:custGeom>
            <a:avLst/>
            <a:gdLst/>
            <a:ahLst/>
            <a:cxnLst/>
            <a:rect l="l" t="t" r="r" b="b"/>
            <a:pathLst>
              <a:path h="6847840">
                <a:moveTo>
                  <a:pt x="0" y="0"/>
                </a:moveTo>
                <a:lnTo>
                  <a:pt x="0" y="6847466"/>
                </a:lnTo>
              </a:path>
            </a:pathLst>
          </a:custGeom>
          <a:ln w="10125">
            <a:solidFill>
              <a:srgbClr val="9FCEB4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8C6CFDD-3B22-6D52-A244-BAA7C4E25D83}"/>
              </a:ext>
            </a:extLst>
          </p:cNvPr>
          <p:cNvSpPr/>
          <p:nvPr/>
        </p:nvSpPr>
        <p:spPr>
          <a:xfrm>
            <a:off x="170032" y="4719599"/>
            <a:ext cx="568933" cy="247789"/>
          </a:xfrm>
          <a:custGeom>
            <a:avLst/>
            <a:gdLst/>
            <a:ahLst/>
            <a:cxnLst/>
            <a:rect l="l" t="t" r="r" b="b"/>
            <a:pathLst>
              <a:path w="1250950" h="544829">
                <a:moveTo>
                  <a:pt x="81800" y="119430"/>
                </a:moveTo>
                <a:lnTo>
                  <a:pt x="80543" y="112763"/>
                </a:lnTo>
                <a:lnTo>
                  <a:pt x="75514" y="101625"/>
                </a:lnTo>
                <a:lnTo>
                  <a:pt x="74295" y="100088"/>
                </a:lnTo>
                <a:lnTo>
                  <a:pt x="74180" y="99936"/>
                </a:lnTo>
                <a:lnTo>
                  <a:pt x="71907" y="97078"/>
                </a:lnTo>
                <a:lnTo>
                  <a:pt x="62585" y="89928"/>
                </a:lnTo>
                <a:lnTo>
                  <a:pt x="60096" y="88773"/>
                </a:lnTo>
                <a:lnTo>
                  <a:pt x="60096" y="118186"/>
                </a:lnTo>
                <a:lnTo>
                  <a:pt x="60096" y="135864"/>
                </a:lnTo>
                <a:lnTo>
                  <a:pt x="57569" y="142633"/>
                </a:lnTo>
                <a:lnTo>
                  <a:pt x="47421" y="152412"/>
                </a:lnTo>
                <a:lnTo>
                  <a:pt x="39624" y="154889"/>
                </a:lnTo>
                <a:lnTo>
                  <a:pt x="21005" y="154889"/>
                </a:lnTo>
                <a:lnTo>
                  <a:pt x="21005" y="100088"/>
                </a:lnTo>
                <a:lnTo>
                  <a:pt x="22352" y="99936"/>
                </a:lnTo>
                <a:lnTo>
                  <a:pt x="41046" y="99936"/>
                </a:lnTo>
                <a:lnTo>
                  <a:pt x="47967" y="102057"/>
                </a:lnTo>
                <a:lnTo>
                  <a:pt x="57696" y="111340"/>
                </a:lnTo>
                <a:lnTo>
                  <a:pt x="60096" y="118186"/>
                </a:lnTo>
                <a:lnTo>
                  <a:pt x="60096" y="88773"/>
                </a:lnTo>
                <a:lnTo>
                  <a:pt x="56972" y="87312"/>
                </a:lnTo>
                <a:lnTo>
                  <a:pt x="43942" y="83985"/>
                </a:lnTo>
                <a:lnTo>
                  <a:pt x="36703" y="83146"/>
                </a:lnTo>
                <a:lnTo>
                  <a:pt x="24942" y="83146"/>
                </a:lnTo>
                <a:lnTo>
                  <a:pt x="20408" y="83312"/>
                </a:lnTo>
                <a:lnTo>
                  <a:pt x="7988" y="83985"/>
                </a:lnTo>
                <a:lnTo>
                  <a:pt x="8953" y="83985"/>
                </a:lnTo>
                <a:lnTo>
                  <a:pt x="4851" y="84442"/>
                </a:lnTo>
                <a:lnTo>
                  <a:pt x="0" y="85267"/>
                </a:lnTo>
                <a:lnTo>
                  <a:pt x="0" y="169341"/>
                </a:lnTo>
                <a:lnTo>
                  <a:pt x="4851" y="170243"/>
                </a:lnTo>
                <a:lnTo>
                  <a:pt x="9791" y="170853"/>
                </a:lnTo>
                <a:lnTo>
                  <a:pt x="19862" y="171437"/>
                </a:lnTo>
                <a:lnTo>
                  <a:pt x="24244" y="171564"/>
                </a:lnTo>
                <a:lnTo>
                  <a:pt x="36296" y="171564"/>
                </a:lnTo>
                <a:lnTo>
                  <a:pt x="71932" y="156946"/>
                </a:lnTo>
                <a:lnTo>
                  <a:pt x="81800" y="134721"/>
                </a:lnTo>
                <a:lnTo>
                  <a:pt x="81800" y="119430"/>
                </a:lnTo>
                <a:close/>
              </a:path>
              <a:path w="1250950" h="544829">
                <a:moveTo>
                  <a:pt x="137172" y="40309"/>
                </a:moveTo>
                <a:lnTo>
                  <a:pt x="136791" y="31483"/>
                </a:lnTo>
                <a:lnTo>
                  <a:pt x="133057" y="23520"/>
                </a:lnTo>
                <a:lnTo>
                  <a:pt x="126809" y="17818"/>
                </a:lnTo>
                <a:lnTo>
                  <a:pt x="118910" y="14897"/>
                </a:lnTo>
                <a:lnTo>
                  <a:pt x="110223" y="15303"/>
                </a:lnTo>
                <a:lnTo>
                  <a:pt x="102362" y="19100"/>
                </a:lnTo>
                <a:lnTo>
                  <a:pt x="96735" y="25438"/>
                </a:lnTo>
                <a:lnTo>
                  <a:pt x="93853" y="33451"/>
                </a:lnTo>
                <a:lnTo>
                  <a:pt x="94246" y="42265"/>
                </a:lnTo>
                <a:lnTo>
                  <a:pt x="97980" y="50241"/>
                </a:lnTo>
                <a:lnTo>
                  <a:pt x="104216" y="55956"/>
                </a:lnTo>
                <a:lnTo>
                  <a:pt x="112115" y="58877"/>
                </a:lnTo>
                <a:lnTo>
                  <a:pt x="120802" y="58483"/>
                </a:lnTo>
                <a:lnTo>
                  <a:pt x="128651" y="54686"/>
                </a:lnTo>
                <a:lnTo>
                  <a:pt x="134289" y="48336"/>
                </a:lnTo>
                <a:lnTo>
                  <a:pt x="137172" y="40309"/>
                </a:lnTo>
                <a:close/>
              </a:path>
              <a:path w="1250950" h="544829">
                <a:moveTo>
                  <a:pt x="183642" y="8128"/>
                </a:moveTo>
                <a:lnTo>
                  <a:pt x="181241" y="673"/>
                </a:lnTo>
                <a:lnTo>
                  <a:pt x="176453" y="0"/>
                </a:lnTo>
                <a:lnTo>
                  <a:pt x="172834" y="1168"/>
                </a:lnTo>
                <a:lnTo>
                  <a:pt x="167081" y="3009"/>
                </a:lnTo>
                <a:lnTo>
                  <a:pt x="148526" y="40246"/>
                </a:lnTo>
                <a:lnTo>
                  <a:pt x="126530" y="75882"/>
                </a:lnTo>
                <a:lnTo>
                  <a:pt x="103695" y="95034"/>
                </a:lnTo>
                <a:lnTo>
                  <a:pt x="92697" y="83019"/>
                </a:lnTo>
                <a:lnTo>
                  <a:pt x="87439" y="76581"/>
                </a:lnTo>
                <a:lnTo>
                  <a:pt x="82575" y="69596"/>
                </a:lnTo>
                <a:lnTo>
                  <a:pt x="68961" y="49110"/>
                </a:lnTo>
                <a:lnTo>
                  <a:pt x="65189" y="43230"/>
                </a:lnTo>
                <a:lnTo>
                  <a:pt x="52895" y="45021"/>
                </a:lnTo>
                <a:lnTo>
                  <a:pt x="49314" y="46774"/>
                </a:lnTo>
                <a:lnTo>
                  <a:pt x="45440" y="55156"/>
                </a:lnTo>
                <a:lnTo>
                  <a:pt x="51409" y="59855"/>
                </a:lnTo>
                <a:lnTo>
                  <a:pt x="63525" y="71704"/>
                </a:lnTo>
                <a:lnTo>
                  <a:pt x="93573" y="103301"/>
                </a:lnTo>
                <a:lnTo>
                  <a:pt x="108204" y="145846"/>
                </a:lnTo>
                <a:lnTo>
                  <a:pt x="103619" y="182270"/>
                </a:lnTo>
                <a:lnTo>
                  <a:pt x="102438" y="195021"/>
                </a:lnTo>
                <a:lnTo>
                  <a:pt x="102666" y="202006"/>
                </a:lnTo>
                <a:lnTo>
                  <a:pt x="103886" y="204330"/>
                </a:lnTo>
                <a:lnTo>
                  <a:pt x="106527" y="204495"/>
                </a:lnTo>
                <a:lnTo>
                  <a:pt x="114007" y="201561"/>
                </a:lnTo>
                <a:lnTo>
                  <a:pt x="125387" y="175260"/>
                </a:lnTo>
                <a:lnTo>
                  <a:pt x="124206" y="144132"/>
                </a:lnTo>
                <a:lnTo>
                  <a:pt x="124104" y="132715"/>
                </a:lnTo>
                <a:lnTo>
                  <a:pt x="130746" y="94703"/>
                </a:lnTo>
                <a:lnTo>
                  <a:pt x="149872" y="57150"/>
                </a:lnTo>
                <a:lnTo>
                  <a:pt x="178777" y="13423"/>
                </a:lnTo>
                <a:lnTo>
                  <a:pt x="183642" y="8128"/>
                </a:lnTo>
                <a:close/>
              </a:path>
              <a:path w="1250950" h="544829">
                <a:moveTo>
                  <a:pt x="216966" y="124879"/>
                </a:moveTo>
                <a:lnTo>
                  <a:pt x="195935" y="124879"/>
                </a:lnTo>
                <a:lnTo>
                  <a:pt x="195935" y="154889"/>
                </a:lnTo>
                <a:lnTo>
                  <a:pt x="193230" y="155282"/>
                </a:lnTo>
                <a:lnTo>
                  <a:pt x="160235" y="135305"/>
                </a:lnTo>
                <a:lnTo>
                  <a:pt x="159689" y="131470"/>
                </a:lnTo>
                <a:lnTo>
                  <a:pt x="159689" y="118516"/>
                </a:lnTo>
                <a:lnTo>
                  <a:pt x="161874" y="111658"/>
                </a:lnTo>
                <a:lnTo>
                  <a:pt x="170586" y="101625"/>
                </a:lnTo>
                <a:lnTo>
                  <a:pt x="177673" y="99098"/>
                </a:lnTo>
                <a:lnTo>
                  <a:pt x="187464" y="99098"/>
                </a:lnTo>
                <a:lnTo>
                  <a:pt x="191871" y="99098"/>
                </a:lnTo>
                <a:lnTo>
                  <a:pt x="195935" y="99593"/>
                </a:lnTo>
                <a:lnTo>
                  <a:pt x="203377" y="101701"/>
                </a:lnTo>
                <a:lnTo>
                  <a:pt x="206667" y="102920"/>
                </a:lnTo>
                <a:lnTo>
                  <a:pt x="209575" y="104317"/>
                </a:lnTo>
                <a:lnTo>
                  <a:pt x="215633" y="88773"/>
                </a:lnTo>
                <a:lnTo>
                  <a:pt x="189014" y="82156"/>
                </a:lnTo>
                <a:lnTo>
                  <a:pt x="178155" y="82156"/>
                </a:lnTo>
                <a:lnTo>
                  <a:pt x="143929" y="102501"/>
                </a:lnTo>
                <a:lnTo>
                  <a:pt x="137858" y="120015"/>
                </a:lnTo>
                <a:lnTo>
                  <a:pt x="137858" y="134378"/>
                </a:lnTo>
                <a:lnTo>
                  <a:pt x="159448" y="167093"/>
                </a:lnTo>
                <a:lnTo>
                  <a:pt x="177203" y="172059"/>
                </a:lnTo>
                <a:lnTo>
                  <a:pt x="192405" y="172059"/>
                </a:lnTo>
                <a:lnTo>
                  <a:pt x="199263" y="171551"/>
                </a:lnTo>
                <a:lnTo>
                  <a:pt x="210413" y="169481"/>
                </a:lnTo>
                <a:lnTo>
                  <a:pt x="214452" y="168490"/>
                </a:lnTo>
                <a:lnTo>
                  <a:pt x="216966" y="167589"/>
                </a:lnTo>
                <a:lnTo>
                  <a:pt x="216966" y="124879"/>
                </a:lnTo>
                <a:close/>
              </a:path>
              <a:path w="1250950" h="544829">
                <a:moveTo>
                  <a:pt x="257517" y="84150"/>
                </a:moveTo>
                <a:lnTo>
                  <a:pt x="236499" y="84150"/>
                </a:lnTo>
                <a:lnTo>
                  <a:pt x="236499" y="170459"/>
                </a:lnTo>
                <a:lnTo>
                  <a:pt x="257517" y="170459"/>
                </a:lnTo>
                <a:lnTo>
                  <a:pt x="257517" y="84150"/>
                </a:lnTo>
                <a:close/>
              </a:path>
              <a:path w="1250950" h="544829">
                <a:moveTo>
                  <a:pt x="281597" y="511771"/>
                </a:moveTo>
                <a:lnTo>
                  <a:pt x="248678" y="504228"/>
                </a:lnTo>
                <a:lnTo>
                  <a:pt x="212064" y="429272"/>
                </a:lnTo>
                <a:lnTo>
                  <a:pt x="204063" y="414426"/>
                </a:lnTo>
                <a:lnTo>
                  <a:pt x="196761" y="402412"/>
                </a:lnTo>
                <a:lnTo>
                  <a:pt x="192354" y="396278"/>
                </a:lnTo>
                <a:lnTo>
                  <a:pt x="190157" y="393217"/>
                </a:lnTo>
                <a:lnTo>
                  <a:pt x="184251" y="386854"/>
                </a:lnTo>
                <a:lnTo>
                  <a:pt x="210616" y="372618"/>
                </a:lnTo>
                <a:lnTo>
                  <a:pt x="221589" y="360921"/>
                </a:lnTo>
                <a:lnTo>
                  <a:pt x="229438" y="352552"/>
                </a:lnTo>
                <a:lnTo>
                  <a:pt x="240741" y="326656"/>
                </a:lnTo>
                <a:lnTo>
                  <a:pt x="244513" y="294932"/>
                </a:lnTo>
                <a:lnTo>
                  <a:pt x="242785" y="276199"/>
                </a:lnTo>
                <a:lnTo>
                  <a:pt x="216928" y="232702"/>
                </a:lnTo>
                <a:lnTo>
                  <a:pt x="195834" y="220446"/>
                </a:lnTo>
                <a:lnTo>
                  <a:pt x="195834" y="304355"/>
                </a:lnTo>
                <a:lnTo>
                  <a:pt x="194640" y="316471"/>
                </a:lnTo>
                <a:lnTo>
                  <a:pt x="166395" y="352171"/>
                </a:lnTo>
                <a:lnTo>
                  <a:pt x="123977" y="360921"/>
                </a:lnTo>
                <a:lnTo>
                  <a:pt x="89217" y="360921"/>
                </a:lnTo>
                <a:lnTo>
                  <a:pt x="89217" y="247789"/>
                </a:lnTo>
                <a:lnTo>
                  <a:pt x="137883" y="247789"/>
                </a:lnTo>
                <a:lnTo>
                  <a:pt x="179616" y="263105"/>
                </a:lnTo>
                <a:lnTo>
                  <a:pt x="195834" y="304355"/>
                </a:lnTo>
                <a:lnTo>
                  <a:pt x="195834" y="220446"/>
                </a:lnTo>
                <a:lnTo>
                  <a:pt x="183959" y="215734"/>
                </a:lnTo>
                <a:lnTo>
                  <a:pt x="163423" y="211493"/>
                </a:lnTo>
                <a:lnTo>
                  <a:pt x="140208" y="210070"/>
                </a:lnTo>
                <a:lnTo>
                  <a:pt x="89217" y="210070"/>
                </a:lnTo>
                <a:lnTo>
                  <a:pt x="1130" y="212432"/>
                </a:lnTo>
                <a:lnTo>
                  <a:pt x="1130" y="238353"/>
                </a:lnTo>
                <a:lnTo>
                  <a:pt x="40538" y="247789"/>
                </a:lnTo>
                <a:lnTo>
                  <a:pt x="40538" y="502335"/>
                </a:lnTo>
                <a:lnTo>
                  <a:pt x="1130" y="511771"/>
                </a:lnTo>
                <a:lnTo>
                  <a:pt x="1130" y="540054"/>
                </a:lnTo>
                <a:lnTo>
                  <a:pt x="128612" y="540054"/>
                </a:lnTo>
                <a:lnTo>
                  <a:pt x="128612" y="511771"/>
                </a:lnTo>
                <a:lnTo>
                  <a:pt x="89217" y="502335"/>
                </a:lnTo>
                <a:lnTo>
                  <a:pt x="89217" y="396278"/>
                </a:lnTo>
                <a:lnTo>
                  <a:pt x="110070" y="396278"/>
                </a:lnTo>
                <a:lnTo>
                  <a:pt x="120751" y="396938"/>
                </a:lnTo>
                <a:lnTo>
                  <a:pt x="157530" y="423672"/>
                </a:lnTo>
                <a:lnTo>
                  <a:pt x="212064" y="540054"/>
                </a:lnTo>
                <a:lnTo>
                  <a:pt x="281597" y="540054"/>
                </a:lnTo>
                <a:lnTo>
                  <a:pt x="281597" y="511771"/>
                </a:lnTo>
                <a:close/>
              </a:path>
              <a:path w="1250950" h="544829">
                <a:moveTo>
                  <a:pt x="490194" y="396278"/>
                </a:moveTo>
                <a:lnTo>
                  <a:pt x="484111" y="347814"/>
                </a:lnTo>
                <a:lnTo>
                  <a:pt x="465861" y="313194"/>
                </a:lnTo>
                <a:lnTo>
                  <a:pt x="441071" y="296265"/>
                </a:lnTo>
                <a:lnTo>
                  <a:pt x="441071" y="386854"/>
                </a:lnTo>
                <a:lnTo>
                  <a:pt x="329806" y="386854"/>
                </a:lnTo>
                <a:lnTo>
                  <a:pt x="340842" y="350126"/>
                </a:lnTo>
                <a:lnTo>
                  <a:pt x="377520" y="323405"/>
                </a:lnTo>
                <a:lnTo>
                  <a:pt x="390080" y="322275"/>
                </a:lnTo>
                <a:lnTo>
                  <a:pt x="402640" y="323405"/>
                </a:lnTo>
                <a:lnTo>
                  <a:pt x="434289" y="349821"/>
                </a:lnTo>
                <a:lnTo>
                  <a:pt x="441071" y="386854"/>
                </a:lnTo>
                <a:lnTo>
                  <a:pt x="441071" y="296265"/>
                </a:lnTo>
                <a:lnTo>
                  <a:pt x="435444" y="292417"/>
                </a:lnTo>
                <a:lnTo>
                  <a:pt x="392849" y="285496"/>
                </a:lnTo>
                <a:lnTo>
                  <a:pt x="380593" y="286118"/>
                </a:lnTo>
                <a:lnTo>
                  <a:pt x="336892" y="300837"/>
                </a:lnTo>
                <a:lnTo>
                  <a:pt x="303860" y="332346"/>
                </a:lnTo>
                <a:lnTo>
                  <a:pt x="283972" y="377723"/>
                </a:lnTo>
                <a:lnTo>
                  <a:pt x="279273" y="418909"/>
                </a:lnTo>
                <a:lnTo>
                  <a:pt x="281038" y="446582"/>
                </a:lnTo>
                <a:lnTo>
                  <a:pt x="295186" y="492671"/>
                </a:lnTo>
                <a:lnTo>
                  <a:pt x="323342" y="525805"/>
                </a:lnTo>
                <a:lnTo>
                  <a:pt x="364832" y="542658"/>
                </a:lnTo>
                <a:lnTo>
                  <a:pt x="390537" y="544766"/>
                </a:lnTo>
                <a:lnTo>
                  <a:pt x="400773" y="544398"/>
                </a:lnTo>
                <a:lnTo>
                  <a:pt x="445935" y="532638"/>
                </a:lnTo>
                <a:lnTo>
                  <a:pt x="481545" y="511670"/>
                </a:lnTo>
                <a:lnTo>
                  <a:pt x="487451" y="507060"/>
                </a:lnTo>
                <a:lnTo>
                  <a:pt x="489267" y="505650"/>
                </a:lnTo>
                <a:lnTo>
                  <a:pt x="473049" y="481139"/>
                </a:lnTo>
                <a:lnTo>
                  <a:pt x="463765" y="487260"/>
                </a:lnTo>
                <a:lnTo>
                  <a:pt x="460362" y="489458"/>
                </a:lnTo>
                <a:lnTo>
                  <a:pt x="422363" y="503923"/>
                </a:lnTo>
                <a:lnTo>
                  <a:pt x="401955" y="507060"/>
                </a:lnTo>
                <a:lnTo>
                  <a:pt x="395173" y="507060"/>
                </a:lnTo>
                <a:lnTo>
                  <a:pt x="380936" y="505650"/>
                </a:lnTo>
                <a:lnTo>
                  <a:pt x="380733" y="505650"/>
                </a:lnTo>
                <a:lnTo>
                  <a:pt x="346252" y="483958"/>
                </a:lnTo>
                <a:lnTo>
                  <a:pt x="329095" y="440563"/>
                </a:lnTo>
                <a:lnTo>
                  <a:pt x="327952" y="422198"/>
                </a:lnTo>
                <a:lnTo>
                  <a:pt x="487883" y="421259"/>
                </a:lnTo>
                <a:lnTo>
                  <a:pt x="490194" y="396278"/>
                </a:lnTo>
                <a:close/>
              </a:path>
              <a:path w="1250950" h="544829">
                <a:moveTo>
                  <a:pt x="770661" y="514121"/>
                </a:moveTo>
                <a:lnTo>
                  <a:pt x="735888" y="502348"/>
                </a:lnTo>
                <a:lnTo>
                  <a:pt x="735888" y="370344"/>
                </a:lnTo>
                <a:lnTo>
                  <a:pt x="734733" y="351421"/>
                </a:lnTo>
                <a:lnTo>
                  <a:pt x="717346" y="307886"/>
                </a:lnTo>
                <a:lnTo>
                  <a:pt x="677799" y="286905"/>
                </a:lnTo>
                <a:lnTo>
                  <a:pt x="659396" y="285508"/>
                </a:lnTo>
                <a:lnTo>
                  <a:pt x="639699" y="287629"/>
                </a:lnTo>
                <a:lnTo>
                  <a:pt x="619988" y="293992"/>
                </a:lnTo>
                <a:lnTo>
                  <a:pt x="600290" y="304596"/>
                </a:lnTo>
                <a:lnTo>
                  <a:pt x="580593" y="319443"/>
                </a:lnTo>
                <a:lnTo>
                  <a:pt x="580593" y="177076"/>
                </a:lnTo>
                <a:lnTo>
                  <a:pt x="494842" y="179438"/>
                </a:lnTo>
                <a:lnTo>
                  <a:pt x="494842" y="205359"/>
                </a:lnTo>
                <a:lnTo>
                  <a:pt x="534238" y="214795"/>
                </a:lnTo>
                <a:lnTo>
                  <a:pt x="534238" y="502348"/>
                </a:lnTo>
                <a:lnTo>
                  <a:pt x="494842" y="514121"/>
                </a:lnTo>
                <a:lnTo>
                  <a:pt x="494842" y="540054"/>
                </a:lnTo>
                <a:lnTo>
                  <a:pt x="610730" y="540054"/>
                </a:lnTo>
                <a:lnTo>
                  <a:pt x="610730" y="514121"/>
                </a:lnTo>
                <a:lnTo>
                  <a:pt x="580593" y="502348"/>
                </a:lnTo>
                <a:lnTo>
                  <a:pt x="580593" y="363283"/>
                </a:lnTo>
                <a:lnTo>
                  <a:pt x="620001" y="332168"/>
                </a:lnTo>
                <a:lnTo>
                  <a:pt x="644563" y="325564"/>
                </a:lnTo>
                <a:lnTo>
                  <a:pt x="651052" y="325564"/>
                </a:lnTo>
                <a:lnTo>
                  <a:pt x="684314" y="344436"/>
                </a:lnTo>
                <a:lnTo>
                  <a:pt x="689533" y="375056"/>
                </a:lnTo>
                <a:lnTo>
                  <a:pt x="689533" y="502818"/>
                </a:lnTo>
                <a:lnTo>
                  <a:pt x="659396" y="514121"/>
                </a:lnTo>
                <a:lnTo>
                  <a:pt x="659396" y="540054"/>
                </a:lnTo>
                <a:lnTo>
                  <a:pt x="770661" y="540054"/>
                </a:lnTo>
                <a:lnTo>
                  <a:pt x="770661" y="514121"/>
                </a:lnTo>
                <a:close/>
              </a:path>
              <a:path w="1250950" h="544829">
                <a:moveTo>
                  <a:pt x="1009396" y="511771"/>
                </a:moveTo>
                <a:lnTo>
                  <a:pt x="972299" y="502335"/>
                </a:lnTo>
                <a:lnTo>
                  <a:pt x="972299" y="431634"/>
                </a:lnTo>
                <a:lnTo>
                  <a:pt x="972299" y="358559"/>
                </a:lnTo>
                <a:lnTo>
                  <a:pt x="964806" y="320852"/>
                </a:lnTo>
                <a:lnTo>
                  <a:pt x="923975" y="289687"/>
                </a:lnTo>
                <a:lnTo>
                  <a:pt x="887945" y="285496"/>
                </a:lnTo>
                <a:lnTo>
                  <a:pt x="866559" y="286677"/>
                </a:lnTo>
                <a:lnTo>
                  <a:pt x="844130" y="290220"/>
                </a:lnTo>
                <a:lnTo>
                  <a:pt x="820661" y="296113"/>
                </a:lnTo>
                <a:lnTo>
                  <a:pt x="796150" y="304355"/>
                </a:lnTo>
                <a:lnTo>
                  <a:pt x="798461" y="363270"/>
                </a:lnTo>
                <a:lnTo>
                  <a:pt x="828598" y="363270"/>
                </a:lnTo>
                <a:lnTo>
                  <a:pt x="835101" y="327926"/>
                </a:lnTo>
                <a:lnTo>
                  <a:pt x="840651" y="326047"/>
                </a:lnTo>
                <a:lnTo>
                  <a:pt x="849312" y="323773"/>
                </a:lnTo>
                <a:lnTo>
                  <a:pt x="859078" y="322148"/>
                </a:lnTo>
                <a:lnTo>
                  <a:pt x="869950" y="321183"/>
                </a:lnTo>
                <a:lnTo>
                  <a:pt x="881913" y="320852"/>
                </a:lnTo>
                <a:lnTo>
                  <a:pt x="901179" y="323507"/>
                </a:lnTo>
                <a:lnTo>
                  <a:pt x="914946" y="331457"/>
                </a:lnTo>
                <a:lnTo>
                  <a:pt x="923201" y="344716"/>
                </a:lnTo>
                <a:lnTo>
                  <a:pt x="925957" y="363270"/>
                </a:lnTo>
                <a:lnTo>
                  <a:pt x="925957" y="400989"/>
                </a:lnTo>
                <a:lnTo>
                  <a:pt x="925957" y="431634"/>
                </a:lnTo>
                <a:lnTo>
                  <a:pt x="925957" y="469341"/>
                </a:lnTo>
                <a:lnTo>
                  <a:pt x="918083" y="478764"/>
                </a:lnTo>
                <a:lnTo>
                  <a:pt x="884313" y="502335"/>
                </a:lnTo>
                <a:lnTo>
                  <a:pt x="868159" y="507060"/>
                </a:lnTo>
                <a:lnTo>
                  <a:pt x="862901" y="507060"/>
                </a:lnTo>
                <a:lnTo>
                  <a:pt x="830072" y="477989"/>
                </a:lnTo>
                <a:lnTo>
                  <a:pt x="829538" y="469341"/>
                </a:lnTo>
                <a:lnTo>
                  <a:pt x="830453" y="460324"/>
                </a:lnTo>
                <a:lnTo>
                  <a:pt x="863777" y="433933"/>
                </a:lnTo>
                <a:lnTo>
                  <a:pt x="893495" y="431634"/>
                </a:lnTo>
                <a:lnTo>
                  <a:pt x="925957" y="431634"/>
                </a:lnTo>
                <a:lnTo>
                  <a:pt x="925957" y="400989"/>
                </a:lnTo>
                <a:lnTo>
                  <a:pt x="888860" y="400989"/>
                </a:lnTo>
                <a:lnTo>
                  <a:pt x="842213" y="405561"/>
                </a:lnTo>
                <a:lnTo>
                  <a:pt x="808901" y="419252"/>
                </a:lnTo>
                <a:lnTo>
                  <a:pt x="788911" y="442087"/>
                </a:lnTo>
                <a:lnTo>
                  <a:pt x="782243" y="474052"/>
                </a:lnTo>
                <a:lnTo>
                  <a:pt x="783374" y="490054"/>
                </a:lnTo>
                <a:lnTo>
                  <a:pt x="800328" y="526376"/>
                </a:lnTo>
                <a:lnTo>
                  <a:pt x="837615" y="543623"/>
                </a:lnTo>
                <a:lnTo>
                  <a:pt x="854557" y="544766"/>
                </a:lnTo>
                <a:lnTo>
                  <a:pt x="872693" y="542417"/>
                </a:lnTo>
                <a:lnTo>
                  <a:pt x="890955" y="535343"/>
                </a:lnTo>
                <a:lnTo>
                  <a:pt x="909320" y="523557"/>
                </a:lnTo>
                <a:lnTo>
                  <a:pt x="927811" y="507060"/>
                </a:lnTo>
                <a:lnTo>
                  <a:pt x="937539" y="540054"/>
                </a:lnTo>
                <a:lnTo>
                  <a:pt x="1009396" y="537705"/>
                </a:lnTo>
                <a:lnTo>
                  <a:pt x="1009396" y="511771"/>
                </a:lnTo>
                <a:close/>
              </a:path>
              <a:path w="1250950" h="544829">
                <a:moveTo>
                  <a:pt x="1250442" y="405714"/>
                </a:moveTo>
                <a:lnTo>
                  <a:pt x="1244409" y="352679"/>
                </a:lnTo>
                <a:lnTo>
                  <a:pt x="1226337" y="313309"/>
                </a:lnTo>
                <a:lnTo>
                  <a:pt x="1201775" y="292455"/>
                </a:lnTo>
                <a:lnTo>
                  <a:pt x="1201775" y="408533"/>
                </a:lnTo>
                <a:lnTo>
                  <a:pt x="1201521" y="418477"/>
                </a:lnTo>
                <a:lnTo>
                  <a:pt x="1192733" y="462038"/>
                </a:lnTo>
                <a:lnTo>
                  <a:pt x="1163523" y="495274"/>
                </a:lnTo>
                <a:lnTo>
                  <a:pt x="1131773" y="502348"/>
                </a:lnTo>
                <a:lnTo>
                  <a:pt x="1114856" y="502043"/>
                </a:lnTo>
                <a:lnTo>
                  <a:pt x="1101178" y="501167"/>
                </a:lnTo>
                <a:lnTo>
                  <a:pt x="1090739" y="499694"/>
                </a:lnTo>
                <a:lnTo>
                  <a:pt x="1083564" y="497636"/>
                </a:lnTo>
                <a:lnTo>
                  <a:pt x="1083564" y="349135"/>
                </a:lnTo>
                <a:lnTo>
                  <a:pt x="1114132" y="323672"/>
                </a:lnTo>
                <a:lnTo>
                  <a:pt x="1143812" y="318490"/>
                </a:lnTo>
                <a:lnTo>
                  <a:pt x="1157681" y="319989"/>
                </a:lnTo>
                <a:lnTo>
                  <a:pt x="1193812" y="355371"/>
                </a:lnTo>
                <a:lnTo>
                  <a:pt x="1201648" y="405714"/>
                </a:lnTo>
                <a:lnTo>
                  <a:pt x="1201775" y="408533"/>
                </a:lnTo>
                <a:lnTo>
                  <a:pt x="1201775" y="292455"/>
                </a:lnTo>
                <a:lnTo>
                  <a:pt x="1195971" y="288925"/>
                </a:lnTo>
                <a:lnTo>
                  <a:pt x="1176096" y="282829"/>
                </a:lnTo>
                <a:lnTo>
                  <a:pt x="1153096" y="280797"/>
                </a:lnTo>
                <a:lnTo>
                  <a:pt x="1135367" y="282498"/>
                </a:lnTo>
                <a:lnTo>
                  <a:pt x="1117854" y="287629"/>
                </a:lnTo>
                <a:lnTo>
                  <a:pt x="1100594" y="296176"/>
                </a:lnTo>
                <a:lnTo>
                  <a:pt x="1083564" y="308127"/>
                </a:lnTo>
                <a:lnTo>
                  <a:pt x="1083564" y="172364"/>
                </a:lnTo>
                <a:lnTo>
                  <a:pt x="1000112" y="174726"/>
                </a:lnTo>
                <a:lnTo>
                  <a:pt x="1000112" y="200647"/>
                </a:lnTo>
                <a:lnTo>
                  <a:pt x="1037209" y="205359"/>
                </a:lnTo>
                <a:lnTo>
                  <a:pt x="1037209" y="523557"/>
                </a:lnTo>
                <a:lnTo>
                  <a:pt x="1080541" y="537933"/>
                </a:lnTo>
                <a:lnTo>
                  <a:pt x="1122959" y="540054"/>
                </a:lnTo>
                <a:lnTo>
                  <a:pt x="1138021" y="539445"/>
                </a:lnTo>
                <a:lnTo>
                  <a:pt x="1177658" y="530148"/>
                </a:lnTo>
                <a:lnTo>
                  <a:pt x="1217536" y="502348"/>
                </a:lnTo>
                <a:lnTo>
                  <a:pt x="1242098" y="459689"/>
                </a:lnTo>
                <a:lnTo>
                  <a:pt x="1249921" y="420039"/>
                </a:lnTo>
                <a:lnTo>
                  <a:pt x="1250340" y="408533"/>
                </a:lnTo>
                <a:lnTo>
                  <a:pt x="1250442" y="405714"/>
                </a:lnTo>
                <a:close/>
              </a:path>
            </a:pathLst>
          </a:custGeom>
          <a:solidFill>
            <a:srgbClr val="7CBD9B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69E6F82-259F-1775-DE78-9BA207D5DD59}"/>
              </a:ext>
            </a:extLst>
          </p:cNvPr>
          <p:cNvSpPr txBox="1"/>
          <p:nvPr/>
        </p:nvSpPr>
        <p:spPr>
          <a:xfrm>
            <a:off x="1981660" y="1612089"/>
            <a:ext cx="430598" cy="273686"/>
          </a:xfrm>
          <a:prstGeom prst="rect">
            <a:avLst/>
          </a:prstGeom>
        </p:spPr>
        <p:txBody>
          <a:bodyPr vert="horz" wrap="square" lIns="0" tIns="17039" rIns="0" bIns="0" rtlCol="0">
            <a:spAutoFit/>
          </a:bodyPr>
          <a:lstStyle/>
          <a:p>
            <a:pPr marL="73932" marR="2311" lvl="0" indent="-68445" algn="l" defTabSz="685800" rtl="0" eaLnBrk="1" fontAlgn="auto" latinLnBrk="0" hangingPunct="1">
              <a:lnSpc>
                <a:spcPts val="1014"/>
              </a:lnSpc>
              <a:spcBef>
                <a:spcPts val="1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7" b="0" i="0" u="none" strike="noStrike" kern="1200" cap="none" spc="-5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Praktisk hjælp</a:t>
            </a:r>
            <a:endParaRPr kumimoji="0" sz="8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  <a:ea typeface="+mn-ea"/>
              <a:cs typeface="Roboto Medium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7B6228D-C4D5-5F5E-1DEF-68C3FB7AB00B}"/>
              </a:ext>
            </a:extLst>
          </p:cNvPr>
          <p:cNvSpPr txBox="1"/>
          <p:nvPr/>
        </p:nvSpPr>
        <p:spPr>
          <a:xfrm>
            <a:off x="6620305" y="1612089"/>
            <a:ext cx="590015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 marR="0" lvl="0" indent="0" algn="l" defTabSz="6858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87" b="0" i="0" u="none" strike="noStrike" kern="1200" cap="none" spc="-5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Plejebolig</a:t>
            </a:r>
            <a:endParaRPr kumimoji="0" sz="8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  <a:ea typeface="+mn-ea"/>
              <a:cs typeface="Roboto Medium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556CE22-52CF-7E06-9DBD-3760DA06F092}"/>
              </a:ext>
            </a:extLst>
          </p:cNvPr>
          <p:cNvSpPr txBox="1"/>
          <p:nvPr/>
        </p:nvSpPr>
        <p:spPr>
          <a:xfrm>
            <a:off x="4127914" y="1612089"/>
            <a:ext cx="842714" cy="273686"/>
          </a:xfrm>
          <a:prstGeom prst="rect">
            <a:avLst/>
          </a:prstGeom>
        </p:spPr>
        <p:txBody>
          <a:bodyPr vert="horz" wrap="square" lIns="0" tIns="17039" rIns="0" bIns="0" rtlCol="0">
            <a:spAutoFit/>
          </a:bodyPr>
          <a:lstStyle/>
          <a:p>
            <a:pPr marL="46208" marR="2311" lvl="0" indent="-40721" algn="l" defTabSz="685800" rtl="0" eaLnBrk="1" fontAlgn="auto" latinLnBrk="0" hangingPunct="1">
              <a:lnSpc>
                <a:spcPts val="1014"/>
              </a:lnSpc>
              <a:spcBef>
                <a:spcPts val="1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7" b="0" i="0" u="none" strike="noStrike" kern="1200" cap="none" spc="0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Praktisk</a:t>
            </a:r>
            <a:r>
              <a:rPr kumimoji="0" sz="887" b="0" i="0" u="none" strike="noStrike" kern="1200" cap="none" spc="23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 </a:t>
            </a:r>
            <a:r>
              <a:rPr kumimoji="0" sz="887" b="0" i="0" u="none" strike="noStrike" kern="1200" cap="none" spc="0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hjælp</a:t>
            </a:r>
            <a:r>
              <a:rPr kumimoji="0" sz="887" b="0" i="0" u="none" strike="noStrike" kern="1200" cap="none" spc="23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 </a:t>
            </a:r>
            <a:r>
              <a:rPr kumimoji="0" sz="887" b="0" i="0" u="none" strike="noStrike" kern="1200" cap="none" spc="-23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&amp; </a:t>
            </a:r>
            <a:r>
              <a:rPr kumimoji="0" sz="887" b="0" i="0" u="none" strike="noStrike" kern="1200" cap="none" spc="0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personlig</a:t>
            </a:r>
            <a:r>
              <a:rPr kumimoji="0" sz="887" b="0" i="0" u="none" strike="noStrike" kern="1200" cap="none" spc="39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 </a:t>
            </a:r>
            <a:r>
              <a:rPr kumimoji="0" sz="887" b="0" i="0" u="none" strike="noStrike" kern="1200" cap="none" spc="-9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pleje</a:t>
            </a:r>
            <a:endParaRPr kumimoji="0" sz="8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  <a:ea typeface="+mn-ea"/>
              <a:cs typeface="Roboto Medium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B64FD96C-CC20-AB9E-7931-D3177DBC4231}"/>
              </a:ext>
            </a:extLst>
          </p:cNvPr>
          <p:cNvSpPr/>
          <p:nvPr/>
        </p:nvSpPr>
        <p:spPr>
          <a:xfrm>
            <a:off x="6328114" y="1342931"/>
            <a:ext cx="0" cy="3114402"/>
          </a:xfrm>
          <a:custGeom>
            <a:avLst/>
            <a:gdLst/>
            <a:ahLst/>
            <a:cxnLst/>
            <a:rect l="l" t="t" r="r" b="b"/>
            <a:pathLst>
              <a:path h="6847840">
                <a:moveTo>
                  <a:pt x="0" y="0"/>
                </a:moveTo>
                <a:lnTo>
                  <a:pt x="0" y="6847466"/>
                </a:lnTo>
              </a:path>
            </a:pathLst>
          </a:custGeom>
          <a:ln w="10125">
            <a:solidFill>
              <a:srgbClr val="9FCEB4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6C4E7915-D4DA-47AA-A520-F53CE1ECDE88}"/>
              </a:ext>
            </a:extLst>
          </p:cNvPr>
          <p:cNvSpPr/>
          <p:nvPr/>
        </p:nvSpPr>
        <p:spPr>
          <a:xfrm>
            <a:off x="1618970" y="1342931"/>
            <a:ext cx="0" cy="3114402"/>
          </a:xfrm>
          <a:custGeom>
            <a:avLst/>
            <a:gdLst/>
            <a:ahLst/>
            <a:cxnLst/>
            <a:rect l="l" t="t" r="r" b="b"/>
            <a:pathLst>
              <a:path h="6847840">
                <a:moveTo>
                  <a:pt x="0" y="0"/>
                </a:moveTo>
                <a:lnTo>
                  <a:pt x="0" y="6847466"/>
                </a:lnTo>
              </a:path>
            </a:pathLst>
          </a:custGeom>
          <a:ln w="10125">
            <a:solidFill>
              <a:srgbClr val="9FCEB4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18A3A00E-7192-DB46-D29F-51A74A2ABE60}"/>
              </a:ext>
            </a:extLst>
          </p:cNvPr>
          <p:cNvSpPr/>
          <p:nvPr/>
        </p:nvSpPr>
        <p:spPr>
          <a:xfrm>
            <a:off x="7478189" y="1342931"/>
            <a:ext cx="0" cy="3114402"/>
          </a:xfrm>
          <a:custGeom>
            <a:avLst/>
            <a:gdLst/>
            <a:ahLst/>
            <a:cxnLst/>
            <a:rect l="l" t="t" r="r" b="b"/>
            <a:pathLst>
              <a:path h="6847840">
                <a:moveTo>
                  <a:pt x="0" y="0"/>
                </a:moveTo>
                <a:lnTo>
                  <a:pt x="0" y="6847466"/>
                </a:lnTo>
              </a:path>
            </a:pathLst>
          </a:custGeom>
          <a:ln w="10125">
            <a:solidFill>
              <a:srgbClr val="9FCEB4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062EA45E-72BF-9905-4296-FF2A3B01E009}"/>
              </a:ext>
            </a:extLst>
          </p:cNvPr>
          <p:cNvSpPr/>
          <p:nvPr/>
        </p:nvSpPr>
        <p:spPr>
          <a:xfrm>
            <a:off x="1625718" y="1742954"/>
            <a:ext cx="5847013" cy="2500417"/>
          </a:xfrm>
          <a:custGeom>
            <a:avLst/>
            <a:gdLst/>
            <a:ahLst/>
            <a:cxnLst/>
            <a:rect l="l" t="t" r="r" b="b"/>
            <a:pathLst>
              <a:path w="12856210" h="5497830">
                <a:moveTo>
                  <a:pt x="0" y="5497298"/>
                </a:moveTo>
                <a:lnTo>
                  <a:pt x="2473066" y="5333858"/>
                </a:lnTo>
                <a:lnTo>
                  <a:pt x="2667405" y="4642371"/>
                </a:lnTo>
                <a:lnTo>
                  <a:pt x="3306831" y="4639366"/>
                </a:lnTo>
                <a:lnTo>
                  <a:pt x="3306873" y="4390923"/>
                </a:lnTo>
                <a:lnTo>
                  <a:pt x="4134313" y="4390923"/>
                </a:lnTo>
                <a:lnTo>
                  <a:pt x="4134313" y="4139476"/>
                </a:lnTo>
                <a:lnTo>
                  <a:pt x="4961807" y="4139476"/>
                </a:lnTo>
                <a:lnTo>
                  <a:pt x="4961807" y="3825161"/>
                </a:lnTo>
                <a:lnTo>
                  <a:pt x="5776756" y="3825161"/>
                </a:lnTo>
                <a:lnTo>
                  <a:pt x="5776756" y="3510856"/>
                </a:lnTo>
                <a:lnTo>
                  <a:pt x="6616782" y="3510856"/>
                </a:lnTo>
                <a:lnTo>
                  <a:pt x="6616782" y="3209116"/>
                </a:lnTo>
                <a:lnTo>
                  <a:pt x="7431742" y="3209116"/>
                </a:lnTo>
                <a:lnTo>
                  <a:pt x="7431742" y="2867807"/>
                </a:lnTo>
                <a:lnTo>
                  <a:pt x="8259224" y="2867807"/>
                </a:lnTo>
                <a:lnTo>
                  <a:pt x="8259224" y="2479914"/>
                </a:lnTo>
                <a:lnTo>
                  <a:pt x="9099251" y="2479914"/>
                </a:lnTo>
                <a:lnTo>
                  <a:pt x="9099251" y="2090166"/>
                </a:lnTo>
                <a:lnTo>
                  <a:pt x="9914211" y="2090166"/>
                </a:lnTo>
                <a:lnTo>
                  <a:pt x="9914211" y="996367"/>
                </a:lnTo>
                <a:lnTo>
                  <a:pt x="10340491" y="996367"/>
                </a:lnTo>
                <a:lnTo>
                  <a:pt x="12855723" y="0"/>
                </a:lnTo>
              </a:path>
            </a:pathLst>
          </a:custGeom>
          <a:ln w="40490">
            <a:solidFill>
              <a:srgbClr val="1E5A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object 34">
            <a:extLst>
              <a:ext uri="{FF2B5EF4-FFF2-40B4-BE49-F238E27FC236}">
                <a16:creationId xmlns:a16="http://schemas.microsoft.com/office/drawing/2014/main" id="{1327C9BA-4932-06DE-0AB9-675D7A6179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354" y="571461"/>
            <a:ext cx="625956" cy="62804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F939DB9A-65DD-D1F0-30C3-96C36BB571D9}"/>
              </a:ext>
            </a:extLst>
          </p:cNvPr>
          <p:cNvSpPr txBox="1"/>
          <p:nvPr/>
        </p:nvSpPr>
        <p:spPr>
          <a:xfrm>
            <a:off x="546676" y="1183687"/>
            <a:ext cx="864686" cy="966183"/>
          </a:xfrm>
          <a:prstGeom prst="rect">
            <a:avLst/>
          </a:prstGeom>
        </p:spPr>
        <p:txBody>
          <a:bodyPr vert="horz" wrap="square" lIns="0" tIns="17039" rIns="0" bIns="0" rtlCol="0">
            <a:spAutoFit/>
          </a:bodyPr>
          <a:lstStyle/>
          <a:p>
            <a:pPr marL="73932" marR="2311" lvl="0" indent="-68445" algn="ctr" defTabSz="685800" rtl="0" eaLnBrk="1" fontAlgn="auto" latinLnBrk="0" hangingPunct="1">
              <a:lnSpc>
                <a:spcPts val="1014"/>
              </a:lnSpc>
              <a:spcBef>
                <a:spcPts val="1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87" b="0" i="0" u="none" strike="noStrike" kern="1200" cap="none" spc="-5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Forebyggende hjemmebesøg</a:t>
            </a:r>
          </a:p>
          <a:p>
            <a:pPr marL="73932" marR="2311" lvl="0" indent="-68445" algn="ctr" defTabSz="685800" rtl="0" eaLnBrk="1" fontAlgn="auto" latinLnBrk="0" hangingPunct="1">
              <a:lnSpc>
                <a:spcPts val="1014"/>
              </a:lnSpc>
              <a:spcBef>
                <a:spcPts val="1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87" b="0" i="0" u="none" strike="noStrike" kern="1200" cap="none" spc="-5" normalizeH="0" baseline="0" noProof="0">
              <a:ln>
                <a:noFill/>
              </a:ln>
              <a:solidFill>
                <a:srgbClr val="AC966D"/>
              </a:solidFill>
              <a:effectLst/>
              <a:uLnTx/>
              <a:uFillTx/>
              <a:latin typeface="Roboto Medium"/>
              <a:ea typeface="+mn-ea"/>
              <a:cs typeface="Roboto Medium"/>
            </a:endParaRPr>
          </a:p>
          <a:p>
            <a:pPr marL="73932" marR="2311" lvl="0" indent="-68445" algn="ctr" defTabSz="685800" rtl="0" eaLnBrk="1" fontAlgn="auto" latinLnBrk="0" hangingPunct="1">
              <a:lnSpc>
                <a:spcPts val="1014"/>
              </a:lnSpc>
              <a:spcBef>
                <a:spcPts val="1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87" b="0" i="0" u="none" strike="noStrike" kern="1200" cap="none" spc="-5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Aktivitetscenter</a:t>
            </a:r>
          </a:p>
          <a:p>
            <a:pPr marL="73932" marR="2311" lvl="0" indent="-68445" algn="ctr" defTabSz="685800" rtl="0" eaLnBrk="1" fontAlgn="auto" latinLnBrk="0" hangingPunct="1">
              <a:lnSpc>
                <a:spcPts val="1014"/>
              </a:lnSpc>
              <a:spcBef>
                <a:spcPts val="1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87" b="0" i="0" u="none" strike="noStrike" kern="1200" cap="none" spc="-5" normalizeH="0" baseline="0" noProof="0">
              <a:ln>
                <a:noFill/>
              </a:ln>
              <a:solidFill>
                <a:srgbClr val="AC966D"/>
              </a:solidFill>
              <a:effectLst/>
              <a:uLnTx/>
              <a:uFillTx/>
              <a:latin typeface="Roboto Medium"/>
              <a:ea typeface="+mn-ea"/>
              <a:cs typeface="Roboto Medium"/>
            </a:endParaRPr>
          </a:p>
          <a:p>
            <a:pPr marL="73932" marR="2311" lvl="0" indent="-68445" algn="ctr" defTabSz="685800" rtl="0" eaLnBrk="1" fontAlgn="auto" latinLnBrk="0" hangingPunct="1">
              <a:lnSpc>
                <a:spcPts val="1014"/>
              </a:lnSpc>
              <a:spcBef>
                <a:spcPts val="1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87" b="0" i="0" u="none" strike="noStrike" kern="1200" cap="none" spc="-5" normalizeH="0" baseline="0" noProof="0">
                <a:ln>
                  <a:noFill/>
                </a:ln>
                <a:solidFill>
                  <a:srgbClr val="AC966D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Bevillig af hjælpemidler</a:t>
            </a:r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id="{20CCFED6-C24B-5289-83A0-AD82CE6C9A91}"/>
              </a:ext>
            </a:extLst>
          </p:cNvPr>
          <p:cNvSpPr/>
          <p:nvPr/>
        </p:nvSpPr>
        <p:spPr>
          <a:xfrm>
            <a:off x="446071" y="1328285"/>
            <a:ext cx="0" cy="3114402"/>
          </a:xfrm>
          <a:custGeom>
            <a:avLst/>
            <a:gdLst/>
            <a:ahLst/>
            <a:cxnLst/>
            <a:rect l="l" t="t" r="r" b="b"/>
            <a:pathLst>
              <a:path h="6847840">
                <a:moveTo>
                  <a:pt x="0" y="0"/>
                </a:moveTo>
                <a:lnTo>
                  <a:pt x="0" y="6847466"/>
                </a:lnTo>
              </a:path>
            </a:pathLst>
          </a:custGeom>
          <a:ln w="10125">
            <a:solidFill>
              <a:srgbClr val="9FCEB4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object 2">
            <a:extLst>
              <a:ext uri="{FF2B5EF4-FFF2-40B4-BE49-F238E27FC236}">
                <a16:creationId xmlns:a16="http://schemas.microsoft.com/office/drawing/2014/main" id="{EA453078-B6B9-F1AE-DDB3-CB406E2BA260}"/>
              </a:ext>
            </a:extLst>
          </p:cNvPr>
          <p:cNvSpPr txBox="1">
            <a:spLocks/>
          </p:cNvSpPr>
          <p:nvPr/>
        </p:nvSpPr>
        <p:spPr>
          <a:xfrm>
            <a:off x="454499" y="375688"/>
            <a:ext cx="4881860" cy="464048"/>
          </a:xfrm>
          <a:prstGeom prst="rect">
            <a:avLst/>
          </a:prstGeom>
        </p:spPr>
        <p:txBody>
          <a:bodyPr vert="horz" wrap="square" lIns="0" tIns="693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72AF81"/>
                </a:solidFill>
                <a:latin typeface="Acumin Pro" panose="020B0804020202020204" pitchFamily="34" charset="0"/>
                <a:ea typeface="+mj-ea"/>
                <a:cs typeface="+mj-cs"/>
              </a:defRPr>
            </a:lvl1pPr>
          </a:lstStyle>
          <a:p>
            <a:pPr marL="5776" marR="0" lvl="0" indent="0" algn="l" defTabSz="6858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300" i="0" u="none" strike="noStrike" kern="1200" cap="none" spc="-39" normalizeH="0" baseline="0" noProof="0">
                <a:ln>
                  <a:noFill/>
                </a:ln>
                <a:solidFill>
                  <a:srgbClr val="1E5A4A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Inddeling af målgruppen</a:t>
            </a:r>
            <a:endParaRPr kumimoji="0" lang="da-DK" sz="3300" i="0" u="none" strike="noStrike" kern="1200" cap="none" spc="-14" normalizeH="0" baseline="0" noProof="0">
              <a:ln>
                <a:noFill/>
              </a:ln>
              <a:solidFill>
                <a:srgbClr val="1E5A4A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6FBB05D-5E10-2784-F361-BDB2BADCF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63" y="4368126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51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496C1-CC1C-FF40-2CEA-654169D5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0413C-193C-5989-DBAE-A0AA733C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72" y="304304"/>
            <a:ext cx="3623280" cy="993775"/>
          </a:xfrm>
        </p:spPr>
        <p:txBody>
          <a:bodyPr/>
          <a:lstStyle/>
          <a:p>
            <a:r>
              <a:rPr lang="da-DK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Kernen i forløbene</a:t>
            </a:r>
            <a:endParaRPr lang="da-DK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646A29D2-C960-6DB5-2F31-3DFD3CEB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051" y="1787978"/>
            <a:ext cx="3468676" cy="1231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i="1" u="none" strike="noStrike" baseline="0">
                <a:solidFill>
                  <a:srgbClr val="000000"/>
                </a:solidFill>
                <a:latin typeface="Roboto  "/>
              </a:rPr>
              <a:t>§ 5. ”</a:t>
            </a:r>
            <a:r>
              <a:rPr lang="da-DK" sz="1600" b="0" i="1" u="none" strike="noStrike" baseline="0">
                <a:solidFill>
                  <a:srgbClr val="000000"/>
                </a:solidFill>
                <a:latin typeface="Roboto  "/>
              </a:rPr>
              <a:t>Hjælpen i ældreplejen, jf. §§ 10 og 11, skal gives med et forebyggende, rehabiliterende og vedligeholdende sigte.”</a:t>
            </a:r>
            <a:endParaRPr lang="da-DK" i="1">
              <a:latin typeface="Roboto  "/>
            </a:endParaRPr>
          </a:p>
        </p:txBody>
      </p:sp>
      <p:sp>
        <p:nvSpPr>
          <p:cNvPr id="38" name="Pladsholder til slidenummer 37">
            <a:extLst>
              <a:ext uri="{FF2B5EF4-FFF2-40B4-BE49-F238E27FC236}">
                <a16:creationId xmlns:a16="http://schemas.microsoft.com/office/drawing/2014/main" id="{9314C5B0-D4DF-3738-E843-9D8AF554FB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6000" y="4767263"/>
            <a:ext cx="508000" cy="273050"/>
          </a:xfrm>
          <a:prstGeom prst="rect">
            <a:avLst/>
          </a:prstGeom>
        </p:spPr>
        <p:txBody>
          <a:bodyPr vert="horz" lIns="68575" tIns="34287" rIns="68575" bIns="34287" rtlCol="0" anchor="ctr"/>
          <a:lstStyle>
            <a:defPPr>
              <a:defRPr lang="da-DK"/>
            </a:defPPr>
            <a:lvl1pPr marL="0" algn="r" defTabSz="685768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4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8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52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6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20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05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9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73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6DDDC-6197-4A3C-BAF8-7C6FECE2E19E}" type="slidenum"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EE8746D8-CCA7-8D56-9F3A-E0231BA08A8A}"/>
              </a:ext>
            </a:extLst>
          </p:cNvPr>
          <p:cNvSpPr txBox="1">
            <a:spLocks/>
          </p:cNvSpPr>
          <p:nvPr/>
        </p:nvSpPr>
        <p:spPr>
          <a:xfrm>
            <a:off x="1069924" y="1578698"/>
            <a:ext cx="1868148" cy="410887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lang="da-DK" b="1">
                <a:solidFill>
                  <a:prstClr val="black"/>
                </a:solidFill>
                <a:latin typeface="Roboto  "/>
              </a:rPr>
              <a:t>Forebyggende sigte</a:t>
            </a:r>
            <a:endParaRPr kumimoji="0" lang="da-DK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</a:rPr>
            </a:br>
            <a:endParaRPr kumimoji="0" lang="da-DK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</a:endParaRPr>
          </a:p>
        </p:txBody>
      </p:sp>
      <p:pic>
        <p:nvPicPr>
          <p:cNvPr id="5" name="object 24">
            <a:extLst>
              <a:ext uri="{FF2B5EF4-FFF2-40B4-BE49-F238E27FC236}">
                <a16:creationId xmlns:a16="http://schemas.microsoft.com/office/drawing/2014/main" id="{5F0DC93B-0CEF-F1A6-0CCD-55816649A9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3022" y="147769"/>
            <a:ext cx="625956" cy="628049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99EF5A-C878-D540-3A09-0939971A366A}"/>
              </a:ext>
            </a:extLst>
          </p:cNvPr>
          <p:cNvSpPr txBox="1">
            <a:spLocks/>
          </p:cNvSpPr>
          <p:nvPr/>
        </p:nvSpPr>
        <p:spPr>
          <a:xfrm>
            <a:off x="1069924" y="2392325"/>
            <a:ext cx="2100496" cy="410887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Rehabiliterende sigte</a:t>
            </a:r>
            <a:endParaRPr kumimoji="0" lang="da-DK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7B408D4-88B2-3515-39B2-6F3CF11384C2}"/>
              </a:ext>
            </a:extLst>
          </p:cNvPr>
          <p:cNvSpPr txBox="1">
            <a:spLocks/>
          </p:cNvSpPr>
          <p:nvPr/>
        </p:nvSpPr>
        <p:spPr>
          <a:xfrm>
            <a:off x="1069924" y="3192572"/>
            <a:ext cx="1868148" cy="410888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Vedligeholdende</a:t>
            </a:r>
            <a:r>
              <a:rPr kumimoji="0" lang="da-DK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 sigte</a:t>
            </a:r>
            <a:br>
              <a:rPr kumimoji="0" lang="da-DK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da-DK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3967" marR="0" lvl="0" indent="-103967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endParaRPr kumimoji="0" lang="da-DK" b="0" i="0" u="none" strike="noStrike" kern="1200" cap="none" spc="0" normalizeH="0" baseline="0" noProof="0">
              <a:ln>
                <a:noFill/>
              </a:ln>
              <a:solidFill>
                <a:srgbClr val="669E7B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3967" marR="0" lvl="0" indent="-103967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endParaRPr kumimoji="0" lang="da-DK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3FD472A8-FAAC-8506-B104-042ABEF4A938}"/>
              </a:ext>
            </a:extLst>
          </p:cNvPr>
          <p:cNvSpPr txBox="1">
            <a:spLocks/>
          </p:cNvSpPr>
          <p:nvPr/>
        </p:nvSpPr>
        <p:spPr>
          <a:xfrm>
            <a:off x="3313450" y="2342964"/>
            <a:ext cx="2100496" cy="410887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Hvad betyder det for indsatserne?</a:t>
            </a:r>
            <a:endParaRPr kumimoji="0" lang="da-DK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0AE292C2-57A5-017E-AED6-27FEBC35A664}"/>
              </a:ext>
            </a:extLst>
          </p:cNvPr>
          <p:cNvSpPr txBox="1">
            <a:spLocks/>
          </p:cNvSpPr>
          <p:nvPr/>
        </p:nvSpPr>
        <p:spPr>
          <a:xfrm>
            <a:off x="2822678" y="1535030"/>
            <a:ext cx="451741" cy="2373350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lang="da-DK" sz="13800">
                <a:solidFill>
                  <a:prstClr val="black"/>
                </a:solidFill>
                <a:latin typeface="Roboto  "/>
              </a:rPr>
              <a:t>}</a:t>
            </a:r>
            <a:endParaRPr kumimoji="0" lang="da-DK" sz="1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F37EC12-9DC6-47F7-D283-03B6B9D6B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12" y="2127684"/>
            <a:ext cx="601642" cy="675528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1B10F29-6234-5237-578F-74FB04C66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18" y="1349142"/>
            <a:ext cx="601643" cy="67552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01E8969-D0ED-FA82-B7B0-8D297FA4F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18" y="2991101"/>
            <a:ext cx="601643" cy="67552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9103629-1EA7-0DF4-6581-CB1949042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623" y="4415789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5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6" grpId="0"/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EF025-43DA-AFC7-ADD5-C118ED2C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B0657-7A96-DB0C-0831-B7C74E0F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72" y="304304"/>
            <a:ext cx="3623280" cy="993775"/>
          </a:xfrm>
        </p:spPr>
        <p:txBody>
          <a:bodyPr/>
          <a:lstStyle/>
          <a:p>
            <a:r>
              <a:rPr lang="da-DK" kern="0">
                <a:solidFill>
                  <a:srgbClr val="2579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Kernen i forløbene</a:t>
            </a:r>
            <a:endParaRPr lang="da-DK"/>
          </a:p>
        </p:txBody>
      </p:sp>
      <p:sp>
        <p:nvSpPr>
          <p:cNvPr id="38" name="Pladsholder til slidenummer 37">
            <a:extLst>
              <a:ext uri="{FF2B5EF4-FFF2-40B4-BE49-F238E27FC236}">
                <a16:creationId xmlns:a16="http://schemas.microsoft.com/office/drawing/2014/main" id="{F99C97F2-66CC-D7EC-9776-E6CE40897F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6000" y="4767263"/>
            <a:ext cx="508000" cy="273050"/>
          </a:xfrm>
          <a:prstGeom prst="rect">
            <a:avLst/>
          </a:prstGeom>
        </p:spPr>
        <p:txBody>
          <a:bodyPr vert="horz" lIns="68575" tIns="34287" rIns="68575" bIns="34287" rtlCol="0" anchor="ctr"/>
          <a:lstStyle>
            <a:defPPr>
              <a:defRPr lang="da-DK"/>
            </a:defPPr>
            <a:lvl1pPr marL="0" algn="r" defTabSz="685768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4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8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52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6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20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05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9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73" algn="l" defTabSz="68576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6DDDC-6197-4A3C-BAF8-7C6FECE2E19E}" type="slidenum"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C7C06B4-1281-A44D-39E1-7C9DA3E3D6C0}"/>
              </a:ext>
            </a:extLst>
          </p:cNvPr>
          <p:cNvSpPr txBox="1">
            <a:spLocks/>
          </p:cNvSpPr>
          <p:nvPr/>
        </p:nvSpPr>
        <p:spPr>
          <a:xfrm>
            <a:off x="79639" y="1227082"/>
            <a:ext cx="1868148" cy="302564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lang="da-DK" sz="1200" b="1">
                <a:solidFill>
                  <a:prstClr val="black"/>
                </a:solidFill>
                <a:latin typeface="Roboto  "/>
              </a:rPr>
              <a:t>Forebyggende sigte</a:t>
            </a:r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object 24">
            <a:extLst>
              <a:ext uri="{FF2B5EF4-FFF2-40B4-BE49-F238E27FC236}">
                <a16:creationId xmlns:a16="http://schemas.microsoft.com/office/drawing/2014/main" id="{C14D8B8D-9A68-EB99-CD39-837A12297EC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3022" y="145434"/>
            <a:ext cx="625956" cy="628049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F86FBF-C056-4A4C-E8E6-860AAFEE3261}"/>
              </a:ext>
            </a:extLst>
          </p:cNvPr>
          <p:cNvSpPr txBox="1">
            <a:spLocks/>
          </p:cNvSpPr>
          <p:nvPr/>
        </p:nvSpPr>
        <p:spPr>
          <a:xfrm>
            <a:off x="1672721" y="1240481"/>
            <a:ext cx="1665781" cy="410887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Rehabiliterende sigte</a:t>
            </a:r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DE5B198-D77B-45C5-7A71-CBC0F2C3313C}"/>
              </a:ext>
            </a:extLst>
          </p:cNvPr>
          <p:cNvSpPr txBox="1">
            <a:spLocks/>
          </p:cNvSpPr>
          <p:nvPr/>
        </p:nvSpPr>
        <p:spPr>
          <a:xfrm>
            <a:off x="3317571" y="1257062"/>
            <a:ext cx="1665781" cy="312584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Vedligeholdende</a:t>
            </a:r>
            <a:r>
              <a:rPr kumimoji="0" lang="da-DK" sz="1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  <a:t> sigte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3967" marR="0" lvl="0" indent="-103967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669E7B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3967" marR="0" lvl="0" indent="-103967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 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B527D57-8B84-76EC-33E8-D4592E019325}"/>
              </a:ext>
            </a:extLst>
          </p:cNvPr>
          <p:cNvSpPr txBox="1">
            <a:spLocks/>
          </p:cNvSpPr>
          <p:nvPr/>
        </p:nvSpPr>
        <p:spPr>
          <a:xfrm>
            <a:off x="364273" y="2522404"/>
            <a:ext cx="4282678" cy="530888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r>
              <a:rPr lang="da-DK" sz="1200" b="1">
                <a:solidFill>
                  <a:prstClr val="black"/>
                </a:solidFill>
                <a:latin typeface="Roboto  "/>
              </a:rPr>
              <a:t>Indsigt i målgruppen giver værdifuld viden til at igangsætte de rette indsatser på rette tid.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E039A13-44AE-F3C8-E13D-04889A30F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1471038" y="1328586"/>
            <a:ext cx="299185" cy="4571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4C7A17B-8FF6-36B1-6D3D-7BF9708D5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3143636" y="1332378"/>
            <a:ext cx="299185" cy="45719"/>
          </a:xfrm>
          <a:prstGeom prst="rect">
            <a:avLst/>
          </a:prstGeom>
        </p:spPr>
      </p:pic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6E0E4608-450A-5F36-83F3-D432741E0743}"/>
              </a:ext>
            </a:extLst>
          </p:cNvPr>
          <p:cNvSpPr txBox="1">
            <a:spLocks/>
          </p:cNvSpPr>
          <p:nvPr/>
        </p:nvSpPr>
        <p:spPr>
          <a:xfrm>
            <a:off x="364273" y="3757501"/>
            <a:ext cx="4282678" cy="530888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lang="da-DK" sz="1200" b="1">
                <a:solidFill>
                  <a:prstClr val="black"/>
                </a:solidFill>
                <a:latin typeface="Roboto  "/>
              </a:rPr>
              <a:t>Én intervention kan fungere til flere sigter; men flere typer intervention er nødvendig på forskellige tidspunkter.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921FAA7-634F-94C9-AFD8-5DF5FD5C2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122" y="1490901"/>
            <a:ext cx="601642" cy="67552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1300D64B-CEBC-C846-3D52-BB049124A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84" y="1490901"/>
            <a:ext cx="601643" cy="675528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195FA66E-1B7D-6F8D-A34E-9819F50F6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39" y="1490901"/>
            <a:ext cx="601643" cy="675528"/>
          </a:xfrm>
          <a:prstGeom prst="rect">
            <a:avLst/>
          </a:prstGeom>
        </p:spPr>
      </p:pic>
      <p:sp>
        <p:nvSpPr>
          <p:cNvPr id="21" name="Pladsholder til indhold 7">
            <a:extLst>
              <a:ext uri="{FF2B5EF4-FFF2-40B4-BE49-F238E27FC236}">
                <a16:creationId xmlns:a16="http://schemas.microsoft.com/office/drawing/2014/main" id="{28A50EC8-22A1-80E4-7A48-39CE0E81ABE4}"/>
              </a:ext>
            </a:extLst>
          </p:cNvPr>
          <p:cNvSpPr txBox="1">
            <a:spLocks/>
          </p:cNvSpPr>
          <p:nvPr/>
        </p:nvSpPr>
        <p:spPr>
          <a:xfrm>
            <a:off x="5311051" y="1787978"/>
            <a:ext cx="3468676" cy="123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a-DK" sz="1600" b="1" i="1">
                <a:solidFill>
                  <a:srgbClr val="000000"/>
                </a:solidFill>
                <a:latin typeface="Roboto  "/>
              </a:rPr>
              <a:t>§ 5. ”</a:t>
            </a:r>
            <a:r>
              <a:rPr lang="da-DK" sz="1600" i="1">
                <a:solidFill>
                  <a:srgbClr val="000000"/>
                </a:solidFill>
                <a:latin typeface="Roboto  "/>
              </a:rPr>
              <a:t>Hjælpen i ældreplejen, jf. §§ 10 og 11, skal gives med et forebyggende, rehabiliterende og vedligeholdende sigte.”</a:t>
            </a:r>
            <a:endParaRPr lang="da-DK" i="1">
              <a:latin typeface="Roboto  "/>
            </a:endParaRP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5416267C-9C38-5B5B-7241-5FEDFBBAA6F4}"/>
              </a:ext>
            </a:extLst>
          </p:cNvPr>
          <p:cNvSpPr txBox="1">
            <a:spLocks/>
          </p:cNvSpPr>
          <p:nvPr/>
        </p:nvSpPr>
        <p:spPr>
          <a:xfrm>
            <a:off x="369849" y="3053292"/>
            <a:ext cx="4282678" cy="530888"/>
          </a:xfrm>
          <a:prstGeom prst="rect">
            <a:avLst/>
          </a:prstGeom>
        </p:spPr>
        <p:txBody>
          <a:bodyPr vert="horz" lIns="68575" tIns="34287" rIns="68575" bIns="3428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429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7207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9890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15869" fontAlgn="auto">
              <a:spcBef>
                <a:spcPts val="455"/>
              </a:spcBef>
              <a:spcAft>
                <a:spcPts val="0"/>
              </a:spcAft>
              <a:buNone/>
              <a:defRPr/>
            </a:pPr>
            <a:r>
              <a:rPr lang="da-DK" sz="1200" b="1">
                <a:solidFill>
                  <a:prstClr val="black"/>
                </a:solidFill>
                <a:latin typeface="Roboto  "/>
              </a:rPr>
              <a:t>Det kræver klare strukturer og arbejdsgange med handlingsbaseret indikatorer for at agere.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 "/>
              </a:rPr>
            </a:b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 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1B6CD4A-F28C-A680-9395-869C3AD481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623" y="4415789"/>
            <a:ext cx="700207" cy="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6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DigiRehab">
      <a:dk1>
        <a:srgbClr val="454546"/>
      </a:dk1>
      <a:lt1>
        <a:srgbClr val="FFFFFF"/>
      </a:lt1>
      <a:dk2>
        <a:srgbClr val="3A5A4C"/>
      </a:dk2>
      <a:lt2>
        <a:srgbClr val="EEDDCE"/>
      </a:lt2>
      <a:accent1>
        <a:srgbClr val="3A5A4C"/>
      </a:accent1>
      <a:accent2>
        <a:srgbClr val="82AD85"/>
      </a:accent2>
      <a:accent3>
        <a:srgbClr val="CCDDCE"/>
      </a:accent3>
      <a:accent4>
        <a:srgbClr val="A5956F"/>
      </a:accent4>
      <a:accent5>
        <a:srgbClr val="EEDDCE"/>
      </a:accent5>
      <a:accent6>
        <a:srgbClr val="FFFFFF"/>
      </a:accent6>
      <a:hlink>
        <a:srgbClr val="3A5A4C"/>
      </a:hlink>
      <a:folHlink>
        <a:srgbClr val="82AD85"/>
      </a:folHlink>
    </a:clrScheme>
    <a:fontScheme name="Roboto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igiRehab_ Præsentation_grunddok.potx" id="{3E55D485-74E5-4F07-9009-E3B224AE908A}" vid="{4B8CD9C2-9161-4C0C-9376-1027EBFBF3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giRehab Fonts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2AD8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giRehab Fonts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2AD8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giRehab Fonts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2AD8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giRehab">
    <a:dk1>
      <a:srgbClr val="454546"/>
    </a:dk1>
    <a:lt1>
      <a:srgbClr val="FFFFFF"/>
    </a:lt1>
    <a:dk2>
      <a:srgbClr val="3A5A4C"/>
    </a:dk2>
    <a:lt2>
      <a:srgbClr val="EEDDCE"/>
    </a:lt2>
    <a:accent1>
      <a:srgbClr val="3A5A4C"/>
    </a:accent1>
    <a:accent2>
      <a:srgbClr val="82AD85"/>
    </a:accent2>
    <a:accent3>
      <a:srgbClr val="CCDDCE"/>
    </a:accent3>
    <a:accent4>
      <a:srgbClr val="A5956F"/>
    </a:accent4>
    <a:accent5>
      <a:srgbClr val="EEDDCE"/>
    </a:accent5>
    <a:accent6>
      <a:srgbClr val="FFFFFF"/>
    </a:accent6>
    <a:hlink>
      <a:srgbClr val="3A5A4C"/>
    </a:hlink>
    <a:folHlink>
      <a:srgbClr val="82AD85"/>
    </a:folHlink>
  </a:clrScheme>
  <a:fontScheme name="Roboto">
    <a:majorFont>
      <a:latin typeface="Roboto Medium"/>
      <a:ea typeface=""/>
      <a:cs typeface=""/>
    </a:majorFont>
    <a:minorFont>
      <a:latin typeface="Roboto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8e2261-c788-482d-aa00-dc72fa3c53d0">
      <Terms xmlns="http://schemas.microsoft.com/office/infopath/2007/PartnerControls"/>
    </lcf76f155ced4ddcb4097134ff3c332f>
    <TaxCatchAll xmlns="fd72a715-ed21-442b-b3fd-15804b24441b" xsi:nil="true"/>
    <img xmlns="718e2261-c788-482d-aa00-dc72fa3c53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F67E5EFB147348A45164FE6C2F3218" ma:contentTypeVersion="20" ma:contentTypeDescription="Create a new document." ma:contentTypeScope="" ma:versionID="2022b1845c24efd6ca9ac4b4514a6918">
  <xsd:schema xmlns:xsd="http://www.w3.org/2001/XMLSchema" xmlns:xs="http://www.w3.org/2001/XMLSchema" xmlns:p="http://schemas.microsoft.com/office/2006/metadata/properties" xmlns:ns2="718e2261-c788-482d-aa00-dc72fa3c53d0" xmlns:ns3="fd72a715-ed21-442b-b3fd-15804b24441b" targetNamespace="http://schemas.microsoft.com/office/2006/metadata/properties" ma:root="true" ma:fieldsID="7cfe1df9ca66a26d7009aa15a6690e95" ns2:_="" ns3:_="">
    <xsd:import namespace="718e2261-c788-482d-aa00-dc72fa3c53d0"/>
    <xsd:import namespace="fd72a715-ed21-442b-b3fd-15804b2444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img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2261-c788-482d-aa00-dc72fa3c53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mg" ma:index="20" nillable="true" ma:displayName="img" ma:format="Thumbnail" ma:internalName="img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201299c-d674-4a73-9108-3af20d9a8c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2a715-ed21-442b-b3fd-15804b24441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760b04-92ce-470f-89f4-c890b7ea5561}" ma:internalName="TaxCatchAll" ma:showField="CatchAllData" ma:web="fd72a715-ed21-442b-b3fd-15804b2444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96CAC0-8316-437C-9756-88A814B3BE38}">
  <ds:schemaRefs>
    <ds:schemaRef ds:uri="718e2261-c788-482d-aa00-dc72fa3c53d0"/>
    <ds:schemaRef ds:uri="fd72a715-ed21-442b-b3fd-15804b2444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72E78A7-261C-49EE-AC33-410C4F0071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11A1CD-926D-48BA-B124-388C8AEB9FE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4540</Words>
  <Application>Microsoft Office PowerPoint</Application>
  <PresentationFormat>Skærmshow (16:9)</PresentationFormat>
  <Paragraphs>465</Paragraphs>
  <Slides>36</Slides>
  <Notes>36</Notes>
  <HiddenSlides>3</HiddenSlides>
  <MMClips>0</MMClips>
  <ScaleCrop>false</ScaleCrop>
  <HeadingPairs>
    <vt:vector size="6" baseType="variant">
      <vt:variant>
        <vt:lpstr>Benyttede skrifttyper</vt:lpstr>
      </vt:variant>
      <vt:variant>
        <vt:i4>14</vt:i4>
      </vt:variant>
      <vt:variant>
        <vt:lpstr>Tema</vt:lpstr>
      </vt:variant>
      <vt:variant>
        <vt:i4>6</vt:i4>
      </vt:variant>
      <vt:variant>
        <vt:lpstr>Slidetitler</vt:lpstr>
      </vt:variant>
      <vt:variant>
        <vt:i4>36</vt:i4>
      </vt:variant>
    </vt:vector>
  </HeadingPairs>
  <TitlesOfParts>
    <vt:vector size="56" baseType="lpstr">
      <vt:lpstr>Acumin Pro</vt:lpstr>
      <vt:lpstr>-apple-system</vt:lpstr>
      <vt:lpstr>Aptos</vt:lpstr>
      <vt:lpstr>Arial</vt:lpstr>
      <vt:lpstr>Calibri</vt:lpstr>
      <vt:lpstr>Calibri Light</vt:lpstr>
      <vt:lpstr>Helvetica Neue</vt:lpstr>
      <vt:lpstr>Helvetica Neue Medium</vt:lpstr>
      <vt:lpstr>Lato</vt:lpstr>
      <vt:lpstr>Roboto</vt:lpstr>
      <vt:lpstr>Roboto  </vt:lpstr>
      <vt:lpstr>Roboto Medium</vt:lpstr>
      <vt:lpstr>Segoe UI Emoji</vt:lpstr>
      <vt:lpstr>Wingdings</vt:lpstr>
      <vt:lpstr>Office Theme</vt:lpstr>
      <vt:lpstr>1_Office Theme</vt:lpstr>
      <vt:lpstr>Office-tema</vt:lpstr>
      <vt:lpstr>2_Office Theme</vt:lpstr>
      <vt:lpstr>1_Office-tema</vt:lpstr>
      <vt:lpstr>2_Office-tema</vt:lpstr>
      <vt:lpstr>Velkommen</vt:lpstr>
      <vt:lpstr>At give vores perspektiv på, hvilke elementer der er væsentlige, når man skal arbejde med træning og rehabilitering i fremtidens helhedspleje </vt:lpstr>
      <vt:lpstr>Program</vt:lpstr>
      <vt:lpstr>PowerPoint-præsentation</vt:lpstr>
      <vt:lpstr>Målgruppe og forløbstype </vt:lpstr>
      <vt:lpstr>PowerPoint-præsentation</vt:lpstr>
      <vt:lpstr>PowerPoint-præsentation</vt:lpstr>
      <vt:lpstr>Kernen i forløbene</vt:lpstr>
      <vt:lpstr>Kernen i forløbene</vt:lpstr>
      <vt:lpstr>Kernen i forløbene</vt:lpstr>
      <vt:lpstr>Samspil og organisering</vt:lpstr>
      <vt:lpstr>Træning i Tide</vt:lpstr>
      <vt:lpstr>PowerPoint-præsentation</vt:lpstr>
      <vt:lpstr>Træning i Tide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Konsekvens af organisering</vt:lpstr>
      <vt:lpstr>PowerPoint-præsentation</vt:lpstr>
      <vt:lpstr>PowerPoint-præsentation</vt:lpstr>
      <vt:lpstr>PowerPoint-præsentation</vt:lpstr>
      <vt:lpstr>Dataunderstøttelse og analyse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Spørgsmål?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Morten Manø Hamborg</cp:lastModifiedBy>
  <cp:revision>1</cp:revision>
  <dcterms:created xsi:type="dcterms:W3CDTF">2017-04-20T10:33:49Z</dcterms:created>
  <dcterms:modified xsi:type="dcterms:W3CDTF">2025-05-14T12:48:56Z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0x01010055F67E5EFB147348A45164FE6C2F3218</vt:lpwstr>
  </property>
  <property fmtid="{D5CDD505-2E9C-101B-9397-08002B2CF9AE}" pid="3" name="MediaServiceImageTags">
    <vt:lpwstr/>
  </property>
</Properties>
</file>